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3" r:id="rId5"/>
    <p:sldId id="286" r:id="rId6"/>
    <p:sldId id="297" r:id="rId7"/>
    <p:sldId id="288" r:id="rId8"/>
    <p:sldId id="289" r:id="rId9"/>
    <p:sldId id="287" r:id="rId10"/>
    <p:sldId id="290" r:id="rId11"/>
    <p:sldId id="285" r:id="rId12"/>
    <p:sldId id="294" r:id="rId13"/>
    <p:sldId id="296" r:id="rId14"/>
    <p:sldId id="295" r:id="rId15"/>
    <p:sldId id="300" r:id="rId16"/>
    <p:sldId id="299" r:id="rId17"/>
    <p:sldId id="29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2C7889-DFB5-7190-D649-E5E6E813602F}" v="284" dt="2022-11-09T21:24:18.943"/>
    <p1510:client id="{CE014801-406A-4D67-B7E5-C43CE9135789}" v="664" dt="2022-11-09T20:25:22.702"/>
  </p1510:revLst>
</p1510:revInfo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85733" autoAdjust="0"/>
  </p:normalViewPr>
  <p:slideViewPr>
    <p:cSldViewPr snapToGrid="0">
      <p:cViewPr>
        <p:scale>
          <a:sx n="100" d="100"/>
          <a:sy n="100" d="100"/>
        </p:scale>
        <p:origin x="-1166" y="-13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n Hudson" userId="S::ech2124@jagmail.southalabama.edu::a49840d2-0927-4dfb-936c-dd3fb941ed43" providerId="AD" clId="Web-{CE014801-406A-4D67-B7E5-C43CE9135789}"/>
    <pc:docChg chg="addSld delSld modSld sldOrd">
      <pc:chgData name="Evan Hudson" userId="S::ech2124@jagmail.southalabama.edu::a49840d2-0927-4dfb-936c-dd3fb941ed43" providerId="AD" clId="Web-{CE014801-406A-4D67-B7E5-C43CE9135789}" dt="2022-11-09T20:25:35.296" v="660"/>
      <pc:docMkLst>
        <pc:docMk/>
      </pc:docMkLst>
      <pc:sldChg chg="del">
        <pc:chgData name="Evan Hudson" userId="S::ech2124@jagmail.southalabama.edu::a49840d2-0927-4dfb-936c-dd3fb941ed43" providerId="AD" clId="Web-{CE014801-406A-4D67-B7E5-C43CE9135789}" dt="2022-11-09T17:57:13.188" v="384"/>
        <pc:sldMkLst>
          <pc:docMk/>
          <pc:sldMk cId="2122728967" sldId="260"/>
        </pc:sldMkLst>
      </pc:sldChg>
      <pc:sldChg chg="del">
        <pc:chgData name="Evan Hudson" userId="S::ech2124@jagmail.southalabama.edu::a49840d2-0927-4dfb-936c-dd3fb941ed43" providerId="AD" clId="Web-{CE014801-406A-4D67-B7E5-C43CE9135789}" dt="2022-11-09T17:57:17.672" v="385"/>
        <pc:sldMkLst>
          <pc:docMk/>
          <pc:sldMk cId="27126498" sldId="261"/>
        </pc:sldMkLst>
      </pc:sldChg>
      <pc:sldChg chg="del">
        <pc:chgData name="Evan Hudson" userId="S::ech2124@jagmail.southalabama.edu::a49840d2-0927-4dfb-936c-dd3fb941ed43" providerId="AD" clId="Web-{CE014801-406A-4D67-B7E5-C43CE9135789}" dt="2022-11-09T17:57:18.579" v="386"/>
        <pc:sldMkLst>
          <pc:docMk/>
          <pc:sldMk cId="3378458110" sldId="262"/>
        </pc:sldMkLst>
      </pc:sldChg>
      <pc:sldChg chg="del">
        <pc:chgData name="Evan Hudson" userId="S::ech2124@jagmail.southalabama.edu::a49840d2-0927-4dfb-936c-dd3fb941ed43" providerId="AD" clId="Web-{CE014801-406A-4D67-B7E5-C43CE9135789}" dt="2022-11-09T17:57:20.391" v="387"/>
        <pc:sldMkLst>
          <pc:docMk/>
          <pc:sldMk cId="4002911784" sldId="263"/>
        </pc:sldMkLst>
      </pc:sldChg>
      <pc:sldChg chg="del">
        <pc:chgData name="Evan Hudson" userId="S::ech2124@jagmail.southalabama.edu::a49840d2-0927-4dfb-936c-dd3fb941ed43" providerId="AD" clId="Web-{CE014801-406A-4D67-B7E5-C43CE9135789}" dt="2022-11-09T17:57:22.079" v="388"/>
        <pc:sldMkLst>
          <pc:docMk/>
          <pc:sldMk cId="1344647200" sldId="264"/>
        </pc:sldMkLst>
      </pc:sldChg>
      <pc:sldChg chg="del">
        <pc:chgData name="Evan Hudson" userId="S::ech2124@jagmail.southalabama.edu::a49840d2-0927-4dfb-936c-dd3fb941ed43" providerId="AD" clId="Web-{CE014801-406A-4D67-B7E5-C43CE9135789}" dt="2022-11-09T17:59:35.542" v="404"/>
        <pc:sldMkLst>
          <pc:docMk/>
          <pc:sldMk cId="2690967490" sldId="266"/>
        </pc:sldMkLst>
      </pc:sldChg>
      <pc:sldChg chg="del">
        <pc:chgData name="Evan Hudson" userId="S::ech2124@jagmail.southalabama.edu::a49840d2-0927-4dfb-936c-dd3fb941ed43" providerId="AD" clId="Web-{CE014801-406A-4D67-B7E5-C43CE9135789}" dt="2022-11-09T17:59:46.636" v="405"/>
        <pc:sldMkLst>
          <pc:docMk/>
          <pc:sldMk cId="2299411520" sldId="267"/>
        </pc:sldMkLst>
      </pc:sldChg>
      <pc:sldChg chg="del">
        <pc:chgData name="Evan Hudson" userId="S::ech2124@jagmail.southalabama.edu::a49840d2-0927-4dfb-936c-dd3fb941ed43" providerId="AD" clId="Web-{CE014801-406A-4D67-B7E5-C43CE9135789}" dt="2022-11-09T17:59:51.496" v="406"/>
        <pc:sldMkLst>
          <pc:docMk/>
          <pc:sldMk cId="4252466045" sldId="268"/>
        </pc:sldMkLst>
      </pc:sldChg>
      <pc:sldChg chg="del">
        <pc:chgData name="Evan Hudson" userId="S::ech2124@jagmail.southalabama.edu::a49840d2-0927-4dfb-936c-dd3fb941ed43" providerId="AD" clId="Web-{CE014801-406A-4D67-B7E5-C43CE9135789}" dt="2022-11-09T17:59:51.934" v="407"/>
        <pc:sldMkLst>
          <pc:docMk/>
          <pc:sldMk cId="3635862414" sldId="269"/>
        </pc:sldMkLst>
      </pc:sldChg>
      <pc:sldChg chg="del">
        <pc:chgData name="Evan Hudson" userId="S::ech2124@jagmail.southalabama.edu::a49840d2-0927-4dfb-936c-dd3fb941ed43" providerId="AD" clId="Web-{CE014801-406A-4D67-B7E5-C43CE9135789}" dt="2022-11-09T18:00:00.325" v="408"/>
        <pc:sldMkLst>
          <pc:docMk/>
          <pc:sldMk cId="1417396711" sldId="271"/>
        </pc:sldMkLst>
      </pc:sldChg>
      <pc:sldChg chg="del">
        <pc:chgData name="Evan Hudson" userId="S::ech2124@jagmail.southalabama.edu::a49840d2-0927-4dfb-936c-dd3fb941ed43" providerId="AD" clId="Web-{CE014801-406A-4D67-B7E5-C43CE9135789}" dt="2022-11-09T18:00:00.981" v="409"/>
        <pc:sldMkLst>
          <pc:docMk/>
          <pc:sldMk cId="1601389975" sldId="272"/>
        </pc:sldMkLst>
      </pc:sldChg>
      <pc:sldChg chg="del">
        <pc:chgData name="Evan Hudson" userId="S::ech2124@jagmail.southalabama.edu::a49840d2-0927-4dfb-936c-dd3fb941ed43" providerId="AD" clId="Web-{CE014801-406A-4D67-B7E5-C43CE9135789}" dt="2022-11-09T18:00:02.856" v="410"/>
        <pc:sldMkLst>
          <pc:docMk/>
          <pc:sldMk cId="3347698232" sldId="273"/>
        </pc:sldMkLst>
      </pc:sldChg>
      <pc:sldChg chg="del">
        <pc:chgData name="Evan Hudson" userId="S::ech2124@jagmail.southalabama.edu::a49840d2-0927-4dfb-936c-dd3fb941ed43" providerId="AD" clId="Web-{CE014801-406A-4D67-B7E5-C43CE9135789}" dt="2022-11-09T18:00:04.513" v="411"/>
        <pc:sldMkLst>
          <pc:docMk/>
          <pc:sldMk cId="3203140270" sldId="274"/>
        </pc:sldMkLst>
      </pc:sldChg>
      <pc:sldChg chg="del">
        <pc:chgData name="Evan Hudson" userId="S::ech2124@jagmail.southalabama.edu::a49840d2-0927-4dfb-936c-dd3fb941ed43" providerId="AD" clId="Web-{CE014801-406A-4D67-B7E5-C43CE9135789}" dt="2022-11-09T18:00:05.903" v="412"/>
        <pc:sldMkLst>
          <pc:docMk/>
          <pc:sldMk cId="342131329" sldId="275"/>
        </pc:sldMkLst>
      </pc:sldChg>
      <pc:sldChg chg="del">
        <pc:chgData name="Evan Hudson" userId="S::ech2124@jagmail.southalabama.edu::a49840d2-0927-4dfb-936c-dd3fb941ed43" providerId="AD" clId="Web-{CE014801-406A-4D67-B7E5-C43CE9135789}" dt="2022-11-09T18:00:07.919" v="413"/>
        <pc:sldMkLst>
          <pc:docMk/>
          <pc:sldMk cId="824717151" sldId="276"/>
        </pc:sldMkLst>
      </pc:sldChg>
      <pc:sldChg chg="del">
        <pc:chgData name="Evan Hudson" userId="S::ech2124@jagmail.southalabama.edu::a49840d2-0927-4dfb-936c-dd3fb941ed43" providerId="AD" clId="Web-{CE014801-406A-4D67-B7E5-C43CE9135789}" dt="2022-11-09T18:00:08.669" v="414"/>
        <pc:sldMkLst>
          <pc:docMk/>
          <pc:sldMk cId="214253364" sldId="277"/>
        </pc:sldMkLst>
      </pc:sldChg>
      <pc:sldChg chg="del">
        <pc:chgData name="Evan Hudson" userId="S::ech2124@jagmail.southalabama.edu::a49840d2-0927-4dfb-936c-dd3fb941ed43" providerId="AD" clId="Web-{CE014801-406A-4D67-B7E5-C43CE9135789}" dt="2022-11-09T18:00:09.060" v="415"/>
        <pc:sldMkLst>
          <pc:docMk/>
          <pc:sldMk cId="3190245698" sldId="279"/>
        </pc:sldMkLst>
      </pc:sldChg>
      <pc:sldChg chg="del">
        <pc:chgData name="Evan Hudson" userId="S::ech2124@jagmail.southalabama.edu::a49840d2-0927-4dfb-936c-dd3fb941ed43" providerId="AD" clId="Web-{CE014801-406A-4D67-B7E5-C43CE9135789}" dt="2022-11-09T18:00:12.779" v="416"/>
        <pc:sldMkLst>
          <pc:docMk/>
          <pc:sldMk cId="3113318487" sldId="280"/>
        </pc:sldMkLst>
      </pc:sldChg>
      <pc:sldChg chg="addSp delSp modSp mod setBg">
        <pc:chgData name="Evan Hudson" userId="S::ech2124@jagmail.southalabama.edu::a49840d2-0927-4dfb-936c-dd3fb941ed43" providerId="AD" clId="Web-{CE014801-406A-4D67-B7E5-C43CE9135789}" dt="2022-11-09T17:10:55.749" v="95"/>
        <pc:sldMkLst>
          <pc:docMk/>
          <pc:sldMk cId="809263698" sldId="283"/>
        </pc:sldMkLst>
        <pc:spChg chg="mod ord">
          <ac:chgData name="Evan Hudson" userId="S::ech2124@jagmail.southalabama.edu::a49840d2-0927-4dfb-936c-dd3fb941ed43" providerId="AD" clId="Web-{CE014801-406A-4D67-B7E5-C43CE9135789}" dt="2022-11-09T17:10:55.749" v="95"/>
          <ac:spMkLst>
            <pc:docMk/>
            <pc:sldMk cId="809263698" sldId="283"/>
            <ac:spMk id="2" creationId="{4F50E8F8-CBC6-4A56-A60B-FDBF1E1F1214}"/>
          </ac:spMkLst>
        </pc:spChg>
        <pc:spChg chg="mod ord">
          <ac:chgData name="Evan Hudson" userId="S::ech2124@jagmail.southalabama.edu::a49840d2-0927-4dfb-936c-dd3fb941ed43" providerId="AD" clId="Web-{CE014801-406A-4D67-B7E5-C43CE9135789}" dt="2022-11-09T17:10:55.749" v="95"/>
          <ac:spMkLst>
            <pc:docMk/>
            <pc:sldMk cId="809263698" sldId="283"/>
            <ac:spMk id="3" creationId="{72258620-D380-473B-A288-E14928A16BDB}"/>
          </ac:spMkLst>
        </pc:spChg>
        <pc:spChg chg="del">
          <ac:chgData name="Evan Hudson" userId="S::ech2124@jagmail.southalabama.edu::a49840d2-0927-4dfb-936c-dd3fb941ed43" providerId="AD" clId="Web-{CE014801-406A-4D67-B7E5-C43CE9135789}" dt="2022-11-09T17:06:11.963" v="3"/>
          <ac:spMkLst>
            <pc:docMk/>
            <pc:sldMk cId="809263698" sldId="283"/>
            <ac:spMk id="7" creationId="{DAE98AA7-EEC8-4349-B75F-8C7B0A80C3F3}"/>
          </ac:spMkLst>
        </pc:spChg>
        <pc:spChg chg="add">
          <ac:chgData name="Evan Hudson" userId="S::ech2124@jagmail.southalabama.edu::a49840d2-0927-4dfb-936c-dd3fb941ed43" providerId="AD" clId="Web-{CE014801-406A-4D67-B7E5-C43CE9135789}" dt="2022-11-09T17:10:55.749" v="95"/>
          <ac:spMkLst>
            <pc:docMk/>
            <pc:sldMk cId="809263698" sldId="283"/>
            <ac:spMk id="16" creationId="{0CBF71E6-C54A-4E15-90AD-354C39435516}"/>
          </ac:spMkLst>
        </pc:spChg>
        <pc:picChg chg="del">
          <ac:chgData name="Evan Hudson" userId="S::ech2124@jagmail.southalabama.edu::a49840d2-0927-4dfb-936c-dd3fb941ed43" providerId="AD" clId="Web-{CE014801-406A-4D67-B7E5-C43CE9135789}" dt="2022-11-09T17:06:16.870" v="4"/>
          <ac:picMkLst>
            <pc:docMk/>
            <pc:sldMk cId="809263698" sldId="283"/>
            <ac:picMk id="8" creationId="{22DBFF0F-E136-4EB5-B08B-C268FE59C751}"/>
          </ac:picMkLst>
        </pc:picChg>
        <pc:picChg chg="mod">
          <ac:chgData name="Evan Hudson" userId="S::ech2124@jagmail.southalabama.edu::a49840d2-0927-4dfb-936c-dd3fb941ed43" providerId="AD" clId="Web-{CE014801-406A-4D67-B7E5-C43CE9135789}" dt="2022-11-09T17:10:55.749" v="95"/>
          <ac:picMkLst>
            <pc:docMk/>
            <pc:sldMk cId="809263698" sldId="283"/>
            <ac:picMk id="11" creationId="{77EE6689-A4EF-46EA-8A39-D44FADB95068}"/>
          </ac:picMkLst>
        </pc:picChg>
      </pc:sldChg>
      <pc:sldChg chg="del">
        <pc:chgData name="Evan Hudson" userId="S::ech2124@jagmail.southalabama.edu::a49840d2-0927-4dfb-936c-dd3fb941ed43" providerId="AD" clId="Web-{CE014801-406A-4D67-B7E5-C43CE9135789}" dt="2022-11-09T17:57:26.345" v="389"/>
        <pc:sldMkLst>
          <pc:docMk/>
          <pc:sldMk cId="2791982248" sldId="284"/>
        </pc:sldMkLst>
      </pc:sldChg>
      <pc:sldChg chg="addSp delSp modSp">
        <pc:chgData name="Evan Hudson" userId="S::ech2124@jagmail.southalabama.edu::a49840d2-0927-4dfb-936c-dd3fb941ed43" providerId="AD" clId="Web-{CE014801-406A-4D67-B7E5-C43CE9135789}" dt="2022-11-09T18:00:16.498" v="417"/>
        <pc:sldMkLst>
          <pc:docMk/>
          <pc:sldMk cId="3661020242" sldId="285"/>
        </pc:sldMkLst>
        <pc:spChg chg="mod">
          <ac:chgData name="Evan Hudson" userId="S::ech2124@jagmail.southalabama.edu::a49840d2-0927-4dfb-936c-dd3fb941ed43" providerId="AD" clId="Web-{CE014801-406A-4D67-B7E5-C43CE9135789}" dt="2022-11-09T17:57:39.064" v="402" actId="20577"/>
          <ac:spMkLst>
            <pc:docMk/>
            <pc:sldMk cId="3661020242" sldId="285"/>
            <ac:spMk id="2" creationId="{3B4CAA4E-665D-43A4-B900-A849C2DFB92C}"/>
          </ac:spMkLst>
        </pc:spChg>
        <pc:spChg chg="del">
          <ac:chgData name="Evan Hudson" userId="S::ech2124@jagmail.southalabama.edu::a49840d2-0927-4dfb-936c-dd3fb941ed43" providerId="AD" clId="Web-{CE014801-406A-4D67-B7E5-C43CE9135789}" dt="2022-11-09T17:57:44.679" v="403"/>
          <ac:spMkLst>
            <pc:docMk/>
            <pc:sldMk cId="3661020242" sldId="285"/>
            <ac:spMk id="3" creationId="{4E130815-DBFE-4A9B-9738-40A4F2E21836}"/>
          </ac:spMkLst>
        </pc:spChg>
        <pc:spChg chg="add del mod">
          <ac:chgData name="Evan Hudson" userId="S::ech2124@jagmail.southalabama.edu::a49840d2-0927-4dfb-936c-dd3fb941ed43" providerId="AD" clId="Web-{CE014801-406A-4D67-B7E5-C43CE9135789}" dt="2022-11-09T18:00:16.498" v="417"/>
          <ac:spMkLst>
            <pc:docMk/>
            <pc:sldMk cId="3661020242" sldId="285"/>
            <ac:spMk id="6" creationId="{274C9426-BA98-CB9A-17E1-7B32CEC6D2E4}"/>
          </ac:spMkLst>
        </pc:spChg>
      </pc:sldChg>
      <pc:sldChg chg="addSp delSp modSp mod setBg addAnim setClrOvrMap">
        <pc:chgData name="Evan Hudson" userId="S::ech2124@jagmail.southalabama.edu::a49840d2-0927-4dfb-936c-dd3fb941ed43" providerId="AD" clId="Web-{CE014801-406A-4D67-B7E5-C43CE9135789}" dt="2022-11-09T17:09:24.477" v="94"/>
        <pc:sldMkLst>
          <pc:docMk/>
          <pc:sldMk cId="306933949" sldId="286"/>
        </pc:sldMkLst>
        <pc:spChg chg="mod">
          <ac:chgData name="Evan Hudson" userId="S::ech2124@jagmail.southalabama.edu::a49840d2-0927-4dfb-936c-dd3fb941ed43" providerId="AD" clId="Web-{CE014801-406A-4D67-B7E5-C43CE9135789}" dt="2022-11-09T17:09:24.477" v="93"/>
          <ac:spMkLst>
            <pc:docMk/>
            <pc:sldMk cId="306933949" sldId="286"/>
            <ac:spMk id="2" creationId="{4F50E8F8-CBC6-4A56-A60B-FDBF1E1F1214}"/>
          </ac:spMkLst>
        </pc:spChg>
        <pc:spChg chg="del">
          <ac:chgData name="Evan Hudson" userId="S::ech2124@jagmail.southalabama.edu::a49840d2-0927-4dfb-936c-dd3fb941ed43" providerId="AD" clId="Web-{CE014801-406A-4D67-B7E5-C43CE9135789}" dt="2022-11-09T17:08:26.630" v="89"/>
          <ac:spMkLst>
            <pc:docMk/>
            <pc:sldMk cId="306933949" sldId="286"/>
            <ac:spMk id="3" creationId="{72258620-D380-473B-A288-E14928A16BDB}"/>
          </ac:spMkLst>
        </pc:spChg>
        <pc:spChg chg="add del mod">
          <ac:chgData name="Evan Hudson" userId="S::ech2124@jagmail.southalabama.edu::a49840d2-0927-4dfb-936c-dd3fb941ed43" providerId="AD" clId="Web-{CE014801-406A-4D67-B7E5-C43CE9135789}" dt="2022-11-09T17:08:31.020" v="90"/>
          <ac:spMkLst>
            <pc:docMk/>
            <pc:sldMk cId="306933949" sldId="286"/>
            <ac:spMk id="5" creationId="{91042E57-2418-3838-0119-E0B2DE480AF1}"/>
          </ac:spMkLst>
        </pc:spChg>
        <pc:spChg chg="del">
          <ac:chgData name="Evan Hudson" userId="S::ech2124@jagmail.southalabama.edu::a49840d2-0927-4dfb-936c-dd3fb941ed43" providerId="AD" clId="Web-{CE014801-406A-4D67-B7E5-C43CE9135789}" dt="2022-11-09T17:08:05.627" v="74"/>
          <ac:spMkLst>
            <pc:docMk/>
            <pc:sldMk cId="306933949" sldId="286"/>
            <ac:spMk id="9" creationId="{F4E224D4-CF4C-4EC1-B54B-3738143F6391}"/>
          </ac:spMkLst>
        </pc:spChg>
        <pc:spChg chg="add">
          <ac:chgData name="Evan Hudson" userId="S::ech2124@jagmail.southalabama.edu::a49840d2-0927-4dfb-936c-dd3fb941ed43" providerId="AD" clId="Web-{CE014801-406A-4D67-B7E5-C43CE9135789}" dt="2022-11-09T17:09:24.477" v="93"/>
          <ac:spMkLst>
            <pc:docMk/>
            <pc:sldMk cId="306933949" sldId="286"/>
            <ac:spMk id="11" creationId="{E49CC64F-7275-4E33-961B-0C5CDC439875}"/>
          </ac:spMkLst>
        </pc:spChg>
        <pc:picChg chg="add mod">
          <ac:chgData name="Evan Hudson" userId="S::ech2124@jagmail.southalabama.edu::a49840d2-0927-4dfb-936c-dd3fb941ed43" providerId="AD" clId="Web-{CE014801-406A-4D67-B7E5-C43CE9135789}" dt="2022-11-09T17:09:24.477" v="93"/>
          <ac:picMkLst>
            <pc:docMk/>
            <pc:sldMk cId="306933949" sldId="286"/>
            <ac:picMk id="6" creationId="{54B9D5D1-3791-683A-EEC3-DC2C929F3895}"/>
          </ac:picMkLst>
        </pc:picChg>
        <pc:picChg chg="del">
          <ac:chgData name="Evan Hudson" userId="S::ech2124@jagmail.southalabama.edu::a49840d2-0927-4dfb-936c-dd3fb941ed43" providerId="AD" clId="Web-{CE014801-406A-4D67-B7E5-C43CE9135789}" dt="2022-11-09T17:08:08.862" v="75"/>
          <ac:picMkLst>
            <pc:docMk/>
            <pc:sldMk cId="306933949" sldId="286"/>
            <ac:picMk id="8" creationId="{22DBFF0F-E136-4EB5-B08B-C268FE59C751}"/>
          </ac:picMkLst>
        </pc:picChg>
      </pc:sldChg>
      <pc:sldChg chg="addSp delSp modSp add mod replId setBg modClrScheme setClrOvrMap chgLayout">
        <pc:chgData name="Evan Hudson" userId="S::ech2124@jagmail.southalabama.edu::a49840d2-0927-4dfb-936c-dd3fb941ed43" providerId="AD" clId="Web-{CE014801-406A-4D67-B7E5-C43CE9135789}" dt="2022-11-09T17:49:24.497" v="379"/>
        <pc:sldMkLst>
          <pc:docMk/>
          <pc:sldMk cId="4031136563" sldId="287"/>
        </pc:sldMkLst>
        <pc:spChg chg="mod ord">
          <ac:chgData name="Evan Hudson" userId="S::ech2124@jagmail.southalabama.edu::a49840d2-0927-4dfb-936c-dd3fb941ed43" providerId="AD" clId="Web-{CE014801-406A-4D67-B7E5-C43CE9135789}" dt="2022-11-09T17:46:07.283" v="372" actId="20577"/>
          <ac:spMkLst>
            <pc:docMk/>
            <pc:sldMk cId="4031136563" sldId="287"/>
            <ac:spMk id="2" creationId="{4F50E8F8-CBC6-4A56-A60B-FDBF1E1F1214}"/>
          </ac:spMkLst>
        </pc:spChg>
        <pc:spChg chg="add del mod">
          <ac:chgData name="Evan Hudson" userId="S::ech2124@jagmail.southalabama.edu::a49840d2-0927-4dfb-936c-dd3fb941ed43" providerId="AD" clId="Web-{CE014801-406A-4D67-B7E5-C43CE9135789}" dt="2022-11-09T17:44:26.741" v="359"/>
          <ac:spMkLst>
            <pc:docMk/>
            <pc:sldMk cId="4031136563" sldId="287"/>
            <ac:spMk id="9" creationId="{188E2703-E79F-0F21-D07B-CB301811AD9D}"/>
          </ac:spMkLst>
        </pc:spChg>
        <pc:spChg chg="del">
          <ac:chgData name="Evan Hudson" userId="S::ech2124@jagmail.southalabama.edu::a49840d2-0927-4dfb-936c-dd3fb941ed43" providerId="AD" clId="Web-{CE014801-406A-4D67-B7E5-C43CE9135789}" dt="2022-11-09T17:15:15.253" v="101"/>
          <ac:spMkLst>
            <pc:docMk/>
            <pc:sldMk cId="4031136563" sldId="287"/>
            <ac:spMk id="11" creationId="{E49CC64F-7275-4E33-961B-0C5CDC439875}"/>
          </ac:spMkLst>
        </pc:spChg>
        <pc:spChg chg="add del mod">
          <ac:chgData name="Evan Hudson" userId="S::ech2124@jagmail.southalabama.edu::a49840d2-0927-4dfb-936c-dd3fb941ed43" providerId="AD" clId="Web-{CE014801-406A-4D67-B7E5-C43CE9135789}" dt="2022-11-09T17:49:24.497" v="379"/>
          <ac:spMkLst>
            <pc:docMk/>
            <pc:sldMk cId="4031136563" sldId="287"/>
            <ac:spMk id="16" creationId="{5C7CAB55-8207-0B59-85BD-3E74AB90215A}"/>
          </ac:spMkLst>
        </pc:spChg>
        <pc:spChg chg="add del mod">
          <ac:chgData name="Evan Hudson" userId="S::ech2124@jagmail.southalabama.edu::a49840d2-0927-4dfb-936c-dd3fb941ed43" providerId="AD" clId="Web-{CE014801-406A-4D67-B7E5-C43CE9135789}" dt="2022-11-09T17:17:47.983" v="108"/>
          <ac:spMkLst>
            <pc:docMk/>
            <pc:sldMk cId="4031136563" sldId="287"/>
            <ac:spMk id="18" creationId="{575FEECD-4454-9B0D-D8C4-6EA785221D9B}"/>
          </ac:spMkLst>
        </pc:spChg>
        <pc:spChg chg="add del">
          <ac:chgData name="Evan Hudson" userId="S::ech2124@jagmail.southalabama.edu::a49840d2-0927-4dfb-936c-dd3fb941ed43" providerId="AD" clId="Web-{CE014801-406A-4D67-B7E5-C43CE9135789}" dt="2022-11-09T17:48:21.384" v="375"/>
          <ac:spMkLst>
            <pc:docMk/>
            <pc:sldMk cId="4031136563" sldId="287"/>
            <ac:spMk id="19" creationId="{0A4DE8F0-1C4C-FCF8-0E64-98F81B35B7FD}"/>
          </ac:spMkLst>
        </pc:spChg>
        <pc:spChg chg="add del mod">
          <ac:chgData name="Evan Hudson" userId="S::ech2124@jagmail.southalabama.edu::a49840d2-0927-4dfb-936c-dd3fb941ed43" providerId="AD" clId="Web-{CE014801-406A-4D67-B7E5-C43CE9135789}" dt="2022-11-09T17:17:27.840" v="102"/>
          <ac:spMkLst>
            <pc:docMk/>
            <pc:sldMk cId="4031136563" sldId="287"/>
            <ac:spMk id="20" creationId="{4334FE0A-A8E9-0B3F-9463-0B22984E9871}"/>
          </ac:spMkLst>
        </pc:spChg>
        <pc:spChg chg="add del mod">
          <ac:chgData name="Evan Hudson" userId="S::ech2124@jagmail.southalabama.edu::a49840d2-0927-4dfb-936c-dd3fb941ed43" providerId="AD" clId="Web-{CE014801-406A-4D67-B7E5-C43CE9135789}" dt="2022-11-09T17:45:38.949" v="362"/>
          <ac:spMkLst>
            <pc:docMk/>
            <pc:sldMk cId="4031136563" sldId="287"/>
            <ac:spMk id="21" creationId="{05E9C0CD-2132-D3F2-947A-89313C4978D7}"/>
          </ac:spMkLst>
        </pc:spChg>
        <pc:picChg chg="add del mod">
          <ac:chgData name="Evan Hudson" userId="S::ech2124@jagmail.southalabama.edu::a49840d2-0927-4dfb-936c-dd3fb941ed43" providerId="AD" clId="Web-{CE014801-406A-4D67-B7E5-C43CE9135789}" dt="2022-11-09T17:13:40.293" v="100"/>
          <ac:picMkLst>
            <pc:docMk/>
            <pc:sldMk cId="4031136563" sldId="287"/>
            <ac:picMk id="4" creationId="{9EEEA2C4-E97A-9314-FAC5-732DF5C699FC}"/>
          </ac:picMkLst>
        </pc:picChg>
        <pc:picChg chg="add del mod ord modCrop">
          <ac:chgData name="Evan Hudson" userId="S::ech2124@jagmail.southalabama.edu::a49840d2-0927-4dfb-936c-dd3fb941ed43" providerId="AD" clId="Web-{CE014801-406A-4D67-B7E5-C43CE9135789}" dt="2022-11-09T17:44:05.442" v="358"/>
          <ac:picMkLst>
            <pc:docMk/>
            <pc:sldMk cId="4031136563" sldId="287"/>
            <ac:picMk id="5" creationId="{B5018B5F-DFB2-8FEE-155F-21FFF998923C}"/>
          </ac:picMkLst>
        </pc:picChg>
        <pc:picChg chg="del">
          <ac:chgData name="Evan Hudson" userId="S::ech2124@jagmail.southalabama.edu::a49840d2-0927-4dfb-936c-dd3fb941ed43" providerId="AD" clId="Web-{CE014801-406A-4D67-B7E5-C43CE9135789}" dt="2022-11-09T17:13:15.056" v="99"/>
          <ac:picMkLst>
            <pc:docMk/>
            <pc:sldMk cId="4031136563" sldId="287"/>
            <ac:picMk id="6" creationId="{54B9D5D1-3791-683A-EEC3-DC2C929F3895}"/>
          </ac:picMkLst>
        </pc:picChg>
        <pc:picChg chg="add mod">
          <ac:chgData name="Evan Hudson" userId="S::ech2124@jagmail.southalabama.edu::a49840d2-0927-4dfb-936c-dd3fb941ed43" providerId="AD" clId="Web-{CE014801-406A-4D67-B7E5-C43CE9135789}" dt="2022-11-09T17:48:30.821" v="376" actId="14100"/>
          <ac:picMkLst>
            <pc:docMk/>
            <pc:sldMk cId="4031136563" sldId="287"/>
            <ac:picMk id="7" creationId="{6AB75D24-E8F5-65D3-F4EB-EB2F7C173296}"/>
          </ac:picMkLst>
        </pc:picChg>
        <pc:picChg chg="add mod ord modCrop">
          <ac:chgData name="Evan Hudson" userId="S::ech2124@jagmail.southalabama.edu::a49840d2-0927-4dfb-936c-dd3fb941ed43" providerId="AD" clId="Web-{CE014801-406A-4D67-B7E5-C43CE9135789}" dt="2022-11-09T17:48:36.025" v="378" actId="14100"/>
          <ac:picMkLst>
            <pc:docMk/>
            <pc:sldMk cId="4031136563" sldId="287"/>
            <ac:picMk id="10" creationId="{A05918AA-B82A-005A-BD2A-52B4CD043D79}"/>
          </ac:picMkLst>
        </pc:picChg>
      </pc:sldChg>
      <pc:sldChg chg="addSp delSp modSp add mod replId setBg modClrScheme setClrOvrMap chgLayout">
        <pc:chgData name="Evan Hudson" userId="S::ech2124@jagmail.southalabama.edu::a49840d2-0927-4dfb-936c-dd3fb941ed43" providerId="AD" clId="Web-{CE014801-406A-4D67-B7E5-C43CE9135789}" dt="2022-11-09T17:24:39.778" v="238" actId="20577"/>
        <pc:sldMkLst>
          <pc:docMk/>
          <pc:sldMk cId="383285547" sldId="288"/>
        </pc:sldMkLst>
        <pc:spChg chg="mod ord">
          <ac:chgData name="Evan Hudson" userId="S::ech2124@jagmail.southalabama.edu::a49840d2-0927-4dfb-936c-dd3fb941ed43" providerId="AD" clId="Web-{CE014801-406A-4D67-B7E5-C43CE9135789}" dt="2022-11-09T17:23:21.710" v="195"/>
          <ac:spMkLst>
            <pc:docMk/>
            <pc:sldMk cId="383285547" sldId="288"/>
            <ac:spMk id="2" creationId="{4F50E8F8-CBC6-4A56-A60B-FDBF1E1F1214}"/>
          </ac:spMkLst>
        </pc:spChg>
        <pc:spChg chg="del">
          <ac:chgData name="Evan Hudson" userId="S::ech2124@jagmail.southalabama.edu::a49840d2-0927-4dfb-936c-dd3fb941ed43" providerId="AD" clId="Web-{CE014801-406A-4D67-B7E5-C43CE9135789}" dt="2022-11-09T17:19:33.537" v="125"/>
          <ac:spMkLst>
            <pc:docMk/>
            <pc:sldMk cId="383285547" sldId="288"/>
            <ac:spMk id="11" creationId="{E49CC64F-7275-4E33-961B-0C5CDC439875}"/>
          </ac:spMkLst>
        </pc:spChg>
        <pc:spChg chg="add mod ord">
          <ac:chgData name="Evan Hudson" userId="S::ech2124@jagmail.southalabama.edu::a49840d2-0927-4dfb-936c-dd3fb941ed43" providerId="AD" clId="Web-{CE014801-406A-4D67-B7E5-C43CE9135789}" dt="2022-11-09T17:24:39.778" v="238" actId="20577"/>
          <ac:spMkLst>
            <pc:docMk/>
            <pc:sldMk cId="383285547" sldId="288"/>
            <ac:spMk id="16" creationId="{F490E6A4-3A2B-2906-A4D9-2FA12D95FBED}"/>
          </ac:spMkLst>
        </pc:spChg>
        <pc:spChg chg="add del mod">
          <ac:chgData name="Evan Hudson" userId="S::ech2124@jagmail.southalabama.edu::a49840d2-0927-4dfb-936c-dd3fb941ed43" providerId="AD" clId="Web-{CE014801-406A-4D67-B7E5-C43CE9135789}" dt="2022-11-09T17:23:27.664" v="196"/>
          <ac:spMkLst>
            <pc:docMk/>
            <pc:sldMk cId="383285547" sldId="288"/>
            <ac:spMk id="18" creationId="{C881420C-C354-CCD8-E5B8-CB0BCACBC396}"/>
          </ac:spMkLst>
        </pc:spChg>
        <pc:spChg chg="add del">
          <ac:chgData name="Evan Hudson" userId="S::ech2124@jagmail.southalabama.edu::a49840d2-0927-4dfb-936c-dd3fb941ed43" providerId="AD" clId="Web-{CE014801-406A-4D67-B7E5-C43CE9135789}" dt="2022-11-09T17:23:07.787" v="192"/>
          <ac:spMkLst>
            <pc:docMk/>
            <pc:sldMk cId="383285547" sldId="288"/>
            <ac:spMk id="23" creationId="{79BB35BC-D5C2-4C8B-A22A-A71E6191913B}"/>
          </ac:spMkLst>
        </pc:spChg>
        <pc:spChg chg="add del">
          <ac:chgData name="Evan Hudson" userId="S::ech2124@jagmail.southalabama.edu::a49840d2-0927-4dfb-936c-dd3fb941ed43" providerId="AD" clId="Web-{CE014801-406A-4D67-B7E5-C43CE9135789}" dt="2022-11-09T17:23:21.710" v="194"/>
          <ac:spMkLst>
            <pc:docMk/>
            <pc:sldMk cId="383285547" sldId="288"/>
            <ac:spMk id="25" creationId="{D4974D33-8DC5-464E-8C6D-BE58F0669C17}"/>
          </ac:spMkLst>
        </pc:spChg>
        <pc:spChg chg="add del">
          <ac:chgData name="Evan Hudson" userId="S::ech2124@jagmail.southalabama.edu::a49840d2-0927-4dfb-936c-dd3fb941ed43" providerId="AD" clId="Web-{CE014801-406A-4D67-B7E5-C43CE9135789}" dt="2022-11-09T17:23:21.710" v="194"/>
          <ac:spMkLst>
            <pc:docMk/>
            <pc:sldMk cId="383285547" sldId="288"/>
            <ac:spMk id="26" creationId="{F13C74B1-5B17-4795-BED0-7140497B445A}"/>
          </ac:spMkLst>
        </pc:spChg>
        <pc:spChg chg="add">
          <ac:chgData name="Evan Hudson" userId="S::ech2124@jagmail.southalabama.edu::a49840d2-0927-4dfb-936c-dd3fb941ed43" providerId="AD" clId="Web-{CE014801-406A-4D67-B7E5-C43CE9135789}" dt="2022-11-09T17:23:21.710" v="195"/>
          <ac:spMkLst>
            <pc:docMk/>
            <pc:sldMk cId="383285547" sldId="288"/>
            <ac:spMk id="28" creationId="{5FDF4720-5445-47BE-89FE-E40D1AE6F619}"/>
          </ac:spMkLst>
        </pc:spChg>
        <pc:spChg chg="add">
          <ac:chgData name="Evan Hudson" userId="S::ech2124@jagmail.southalabama.edu::a49840d2-0927-4dfb-936c-dd3fb941ed43" providerId="AD" clId="Web-{CE014801-406A-4D67-B7E5-C43CE9135789}" dt="2022-11-09T17:23:21.710" v="195"/>
          <ac:spMkLst>
            <pc:docMk/>
            <pc:sldMk cId="383285547" sldId="288"/>
            <ac:spMk id="29" creationId="{AC8710B4-A815-4082-9E4F-F13A0007090C}"/>
          </ac:spMkLst>
        </pc:spChg>
        <pc:picChg chg="add mod ord">
          <ac:chgData name="Evan Hudson" userId="S::ech2124@jagmail.southalabama.edu::a49840d2-0927-4dfb-936c-dd3fb941ed43" providerId="AD" clId="Web-{CE014801-406A-4D67-B7E5-C43CE9135789}" dt="2022-11-09T17:23:21.710" v="195"/>
          <ac:picMkLst>
            <pc:docMk/>
            <pc:sldMk cId="383285547" sldId="288"/>
            <ac:picMk id="3" creationId="{3F6F625F-9F18-F458-F42D-CA7456C47783}"/>
          </ac:picMkLst>
        </pc:picChg>
        <pc:picChg chg="del">
          <ac:chgData name="Evan Hudson" userId="S::ech2124@jagmail.southalabama.edu::a49840d2-0927-4dfb-936c-dd3fb941ed43" providerId="AD" clId="Web-{CE014801-406A-4D67-B7E5-C43CE9135789}" dt="2022-11-09T17:19:14.098" v="124"/>
          <ac:picMkLst>
            <pc:docMk/>
            <pc:sldMk cId="383285547" sldId="288"/>
            <ac:picMk id="6" creationId="{54B9D5D1-3791-683A-EEC3-DC2C929F3895}"/>
          </ac:picMkLst>
        </pc:picChg>
      </pc:sldChg>
      <pc:sldChg chg="addSp delSp modSp add mod replId setBg modClrScheme setClrOvrMap chgLayout">
        <pc:chgData name="Evan Hudson" userId="S::ech2124@jagmail.southalabama.edu::a49840d2-0927-4dfb-936c-dd3fb941ed43" providerId="AD" clId="Web-{CE014801-406A-4D67-B7E5-C43CE9135789}" dt="2022-11-09T17:42:05.762" v="355"/>
        <pc:sldMkLst>
          <pc:docMk/>
          <pc:sldMk cId="3064362028" sldId="289"/>
        </pc:sldMkLst>
        <pc:spChg chg="mod ord">
          <ac:chgData name="Evan Hudson" userId="S::ech2124@jagmail.southalabama.edu::a49840d2-0927-4dfb-936c-dd3fb941ed43" providerId="AD" clId="Web-{CE014801-406A-4D67-B7E5-C43CE9135789}" dt="2022-11-09T17:41:39.056" v="354" actId="20577"/>
          <ac:spMkLst>
            <pc:docMk/>
            <pc:sldMk cId="3064362028" sldId="289"/>
            <ac:spMk id="2" creationId="{4F50E8F8-CBC6-4A56-A60B-FDBF1E1F1214}"/>
          </ac:spMkLst>
        </pc:spChg>
        <pc:spChg chg="add del mod">
          <ac:chgData name="Evan Hudson" userId="S::ech2124@jagmail.southalabama.edu::a49840d2-0927-4dfb-936c-dd3fb941ed43" providerId="AD" clId="Web-{CE014801-406A-4D67-B7E5-C43CE9135789}" dt="2022-11-09T17:41:35.650" v="353"/>
          <ac:spMkLst>
            <pc:docMk/>
            <pc:sldMk cId="3064362028" sldId="289"/>
            <ac:spMk id="7" creationId="{AEED06F6-5F6D-DC60-EFC3-7D3B932FAAB1}"/>
          </ac:spMkLst>
        </pc:spChg>
        <pc:spChg chg="del mod ord">
          <ac:chgData name="Evan Hudson" userId="S::ech2124@jagmail.southalabama.edu::a49840d2-0927-4dfb-936c-dd3fb941ed43" providerId="AD" clId="Web-{CE014801-406A-4D67-B7E5-C43CE9135789}" dt="2022-11-09T17:41:27.884" v="351"/>
          <ac:spMkLst>
            <pc:docMk/>
            <pc:sldMk cId="3064362028" sldId="289"/>
            <ac:spMk id="16" creationId="{F490E6A4-3A2B-2906-A4D9-2FA12D95FBED}"/>
          </ac:spMkLst>
        </pc:spChg>
        <pc:spChg chg="add del">
          <ac:chgData name="Evan Hudson" userId="S::ech2124@jagmail.southalabama.edu::a49840d2-0927-4dfb-936c-dd3fb941ed43" providerId="AD" clId="Web-{CE014801-406A-4D67-B7E5-C43CE9135789}" dt="2022-11-09T17:40:41.349" v="347"/>
          <ac:spMkLst>
            <pc:docMk/>
            <pc:sldMk cId="3064362028" sldId="289"/>
            <ac:spMk id="28" creationId="{5FDF4720-5445-47BE-89FE-E40D1AE6F619}"/>
          </ac:spMkLst>
        </pc:spChg>
        <pc:spChg chg="add del">
          <ac:chgData name="Evan Hudson" userId="S::ech2124@jagmail.southalabama.edu::a49840d2-0927-4dfb-936c-dd3fb941ed43" providerId="AD" clId="Web-{CE014801-406A-4D67-B7E5-C43CE9135789}" dt="2022-11-09T17:40:41.349" v="347"/>
          <ac:spMkLst>
            <pc:docMk/>
            <pc:sldMk cId="3064362028" sldId="289"/>
            <ac:spMk id="29" creationId="{AC8710B4-A815-4082-9E4F-F13A0007090C}"/>
          </ac:spMkLst>
        </pc:spChg>
        <pc:spChg chg="add del mod">
          <ac:chgData name="Evan Hudson" userId="S::ech2124@jagmail.southalabama.edu::a49840d2-0927-4dfb-936c-dd3fb941ed43" providerId="AD" clId="Web-{CE014801-406A-4D67-B7E5-C43CE9135789}" dt="2022-11-09T17:40:41.349" v="346"/>
          <ac:spMkLst>
            <pc:docMk/>
            <pc:sldMk cId="3064362028" sldId="289"/>
            <ac:spMk id="34" creationId="{BCDBC71C-7665-5359-690B-FA9F48003BA9}"/>
          </ac:spMkLst>
        </pc:spChg>
        <pc:spChg chg="add del mod">
          <ac:chgData name="Evan Hudson" userId="S::ech2124@jagmail.southalabama.edu::a49840d2-0927-4dfb-936c-dd3fb941ed43" providerId="AD" clId="Web-{CE014801-406A-4D67-B7E5-C43CE9135789}" dt="2022-11-09T17:40:41.349" v="346"/>
          <ac:spMkLst>
            <pc:docMk/>
            <pc:sldMk cId="3064362028" sldId="289"/>
            <ac:spMk id="36" creationId="{4F82F60F-9F96-2371-4A30-528A50273F08}"/>
          </ac:spMkLst>
        </pc:spChg>
        <pc:spChg chg="add del mod">
          <ac:chgData name="Evan Hudson" userId="S::ech2124@jagmail.southalabama.edu::a49840d2-0927-4dfb-936c-dd3fb941ed43" providerId="AD" clId="Web-{CE014801-406A-4D67-B7E5-C43CE9135789}" dt="2022-11-09T17:40:41.349" v="346"/>
          <ac:spMkLst>
            <pc:docMk/>
            <pc:sldMk cId="3064362028" sldId="289"/>
            <ac:spMk id="38" creationId="{3BFA12CD-9366-ED25-E061-2B2C3596EB3C}"/>
          </ac:spMkLst>
        </pc:spChg>
        <pc:spChg chg="add del mod">
          <ac:chgData name="Evan Hudson" userId="S::ech2124@jagmail.southalabama.edu::a49840d2-0927-4dfb-936c-dd3fb941ed43" providerId="AD" clId="Web-{CE014801-406A-4D67-B7E5-C43CE9135789}" dt="2022-11-09T17:40:41.349" v="346"/>
          <ac:spMkLst>
            <pc:docMk/>
            <pc:sldMk cId="3064362028" sldId="289"/>
            <ac:spMk id="40" creationId="{BC7F3A1D-4BE9-6897-5E2C-C65DA20F9952}"/>
          </ac:spMkLst>
        </pc:spChg>
        <pc:spChg chg="add del mod">
          <ac:chgData name="Evan Hudson" userId="S::ech2124@jagmail.southalabama.edu::a49840d2-0927-4dfb-936c-dd3fb941ed43" providerId="AD" clId="Web-{CE014801-406A-4D67-B7E5-C43CE9135789}" dt="2022-11-09T17:40:41.349" v="346"/>
          <ac:spMkLst>
            <pc:docMk/>
            <pc:sldMk cId="3064362028" sldId="289"/>
            <ac:spMk id="42" creationId="{AF8D768B-9043-1424-6DE2-900E22AF4A7B}"/>
          </ac:spMkLst>
        </pc:spChg>
        <pc:spChg chg="add del mod ord">
          <ac:chgData name="Evan Hudson" userId="S::ech2124@jagmail.southalabama.edu::a49840d2-0927-4dfb-936c-dd3fb941ed43" providerId="AD" clId="Web-{CE014801-406A-4D67-B7E5-C43CE9135789}" dt="2022-11-09T17:42:05.762" v="355"/>
          <ac:spMkLst>
            <pc:docMk/>
            <pc:sldMk cId="3064362028" sldId="289"/>
            <ac:spMk id="44" creationId="{C5F59F8C-57D6-4121-18E8-766429C88B1A}"/>
          </ac:spMkLst>
        </pc:spChg>
        <pc:spChg chg="add">
          <ac:chgData name="Evan Hudson" userId="S::ech2124@jagmail.southalabama.edu::a49840d2-0927-4dfb-936c-dd3fb941ed43" providerId="AD" clId="Web-{CE014801-406A-4D67-B7E5-C43CE9135789}" dt="2022-11-09T17:41:12.992" v="349"/>
          <ac:spMkLst>
            <pc:docMk/>
            <pc:sldMk cId="3064362028" sldId="289"/>
            <ac:spMk id="49" creationId="{4D4677D2-D5AC-4CF9-9EED-2B89D0A1C212}"/>
          </ac:spMkLst>
        </pc:spChg>
        <pc:spChg chg="add">
          <ac:chgData name="Evan Hudson" userId="S::ech2124@jagmail.southalabama.edu::a49840d2-0927-4dfb-936c-dd3fb941ed43" providerId="AD" clId="Web-{CE014801-406A-4D67-B7E5-C43CE9135789}" dt="2022-11-09T17:41:12.992" v="349"/>
          <ac:spMkLst>
            <pc:docMk/>
            <pc:sldMk cId="3064362028" sldId="289"/>
            <ac:spMk id="51" creationId="{AF695F69-7001-421E-98A8-E74156934A51}"/>
          </ac:spMkLst>
        </pc:spChg>
        <pc:picChg chg="del mod">
          <ac:chgData name="Evan Hudson" userId="S::ech2124@jagmail.southalabama.edu::a49840d2-0927-4dfb-936c-dd3fb941ed43" providerId="AD" clId="Web-{CE014801-406A-4D67-B7E5-C43CE9135789}" dt="2022-11-09T17:39:58.502" v="342"/>
          <ac:picMkLst>
            <pc:docMk/>
            <pc:sldMk cId="3064362028" sldId="289"/>
            <ac:picMk id="3" creationId="{3F6F625F-9F18-F458-F42D-CA7456C47783}"/>
          </ac:picMkLst>
        </pc:picChg>
        <pc:picChg chg="add mod ord">
          <ac:chgData name="Evan Hudson" userId="S::ech2124@jagmail.southalabama.edu::a49840d2-0927-4dfb-936c-dd3fb941ed43" providerId="AD" clId="Web-{CE014801-406A-4D67-B7E5-C43CE9135789}" dt="2022-11-09T17:41:12.992" v="349"/>
          <ac:picMkLst>
            <pc:docMk/>
            <pc:sldMk cId="3064362028" sldId="289"/>
            <ac:picMk id="4" creationId="{208B00DB-D761-349A-1BE3-28EB645EA742}"/>
          </ac:picMkLst>
        </pc:picChg>
        <pc:picChg chg="add mod ord">
          <ac:chgData name="Evan Hudson" userId="S::ech2124@jagmail.southalabama.edu::a49840d2-0927-4dfb-936c-dd3fb941ed43" providerId="AD" clId="Web-{CE014801-406A-4D67-B7E5-C43CE9135789}" dt="2022-11-09T17:41:12.992" v="349"/>
          <ac:picMkLst>
            <pc:docMk/>
            <pc:sldMk cId="3064362028" sldId="289"/>
            <ac:picMk id="5" creationId="{7F5448DE-8380-4C13-46B5-CAFDDE6ED324}"/>
          </ac:picMkLst>
        </pc:picChg>
      </pc:sldChg>
      <pc:sldChg chg="addSp modSp add replId">
        <pc:chgData name="Evan Hudson" userId="S::ech2124@jagmail.southalabama.edu::a49840d2-0927-4dfb-936c-dd3fb941ed43" providerId="AD" clId="Web-{CE014801-406A-4D67-B7E5-C43CE9135789}" dt="2022-11-09T17:51:54.133" v="383" actId="14100"/>
        <pc:sldMkLst>
          <pc:docMk/>
          <pc:sldMk cId="1320107457" sldId="290"/>
        </pc:sldMkLst>
        <pc:spChg chg="mod">
          <ac:chgData name="Evan Hudson" userId="S::ech2124@jagmail.southalabama.edu::a49840d2-0927-4dfb-936c-dd3fb941ed43" providerId="AD" clId="Web-{CE014801-406A-4D67-B7E5-C43CE9135789}" dt="2022-11-09T17:46:26.796" v="374" actId="20577"/>
          <ac:spMkLst>
            <pc:docMk/>
            <pc:sldMk cId="1320107457" sldId="290"/>
            <ac:spMk id="2" creationId="{4F50E8F8-CBC6-4A56-A60B-FDBF1E1F1214}"/>
          </ac:spMkLst>
        </pc:spChg>
        <pc:spChg chg="add mod">
          <ac:chgData name="Evan Hudson" userId="S::ech2124@jagmail.southalabama.edu::a49840d2-0927-4dfb-936c-dd3fb941ed43" providerId="AD" clId="Web-{CE014801-406A-4D67-B7E5-C43CE9135789}" dt="2022-11-09T17:51:54.133" v="383" actId="14100"/>
          <ac:spMkLst>
            <pc:docMk/>
            <pc:sldMk cId="1320107457" sldId="290"/>
            <ac:spMk id="3" creationId="{9C4315C6-2782-9686-90CC-61F86A7DA0F3}"/>
          </ac:spMkLst>
        </pc:spChg>
      </pc:sldChg>
      <pc:sldChg chg="addSp delSp modSp add del mod ord replId setBg modClrScheme setClrOvrMap chgLayout">
        <pc:chgData name="Evan Hudson" userId="S::ech2124@jagmail.southalabama.edu::a49840d2-0927-4dfb-936c-dd3fb941ed43" providerId="AD" clId="Web-{CE014801-406A-4D67-B7E5-C43CE9135789}" dt="2022-11-09T20:17:33.081" v="539"/>
        <pc:sldMkLst>
          <pc:docMk/>
          <pc:sldMk cId="2978236049" sldId="291"/>
        </pc:sldMkLst>
        <pc:spChg chg="mod ord">
          <ac:chgData name="Evan Hudson" userId="S::ech2124@jagmail.southalabama.edu::a49840d2-0927-4dfb-936c-dd3fb941ed43" providerId="AD" clId="Web-{CE014801-406A-4D67-B7E5-C43CE9135789}" dt="2022-11-09T18:05:52.272" v="449" actId="20577"/>
          <ac:spMkLst>
            <pc:docMk/>
            <pc:sldMk cId="2978236049" sldId="291"/>
            <ac:spMk id="2" creationId="{4F50E8F8-CBC6-4A56-A60B-FDBF1E1F1214}"/>
          </ac:spMkLst>
        </pc:spChg>
        <pc:spChg chg="mod">
          <ac:chgData name="Evan Hudson" userId="S::ech2124@jagmail.southalabama.edu::a49840d2-0927-4dfb-936c-dd3fb941ed43" providerId="AD" clId="Web-{CE014801-406A-4D67-B7E5-C43CE9135789}" dt="2022-11-09T18:02:51.494" v="437"/>
          <ac:spMkLst>
            <pc:docMk/>
            <pc:sldMk cId="2978236049" sldId="291"/>
            <ac:spMk id="16" creationId="{F490E6A4-3A2B-2906-A4D9-2FA12D95FBED}"/>
          </ac:spMkLst>
        </pc:spChg>
        <pc:spChg chg="del">
          <ac:chgData name="Evan Hudson" userId="S::ech2124@jagmail.southalabama.edu::a49840d2-0927-4dfb-936c-dd3fb941ed43" providerId="AD" clId="Web-{CE014801-406A-4D67-B7E5-C43CE9135789}" dt="2022-11-09T18:02:51.494" v="437"/>
          <ac:spMkLst>
            <pc:docMk/>
            <pc:sldMk cId="2978236049" sldId="291"/>
            <ac:spMk id="28" creationId="{5FDF4720-5445-47BE-89FE-E40D1AE6F619}"/>
          </ac:spMkLst>
        </pc:spChg>
        <pc:spChg chg="del">
          <ac:chgData name="Evan Hudson" userId="S::ech2124@jagmail.southalabama.edu::a49840d2-0927-4dfb-936c-dd3fb941ed43" providerId="AD" clId="Web-{CE014801-406A-4D67-B7E5-C43CE9135789}" dt="2022-11-09T18:02:51.494" v="437"/>
          <ac:spMkLst>
            <pc:docMk/>
            <pc:sldMk cId="2978236049" sldId="291"/>
            <ac:spMk id="29" creationId="{AC8710B4-A815-4082-9E4F-F13A0007090C}"/>
          </ac:spMkLst>
        </pc:spChg>
        <pc:spChg chg="add mod">
          <ac:chgData name="Evan Hudson" userId="S::ech2124@jagmail.southalabama.edu::a49840d2-0927-4dfb-936c-dd3fb941ed43" providerId="AD" clId="Web-{CE014801-406A-4D67-B7E5-C43CE9135789}" dt="2022-11-09T18:02:51.494" v="437"/>
          <ac:spMkLst>
            <pc:docMk/>
            <pc:sldMk cId="2978236049" sldId="291"/>
            <ac:spMk id="34" creationId="{D3369781-0FF9-A9E3-4928-31E3B34EEA82}"/>
          </ac:spMkLst>
        </pc:spChg>
        <pc:picChg chg="mod">
          <ac:chgData name="Evan Hudson" userId="S::ech2124@jagmail.southalabama.edu::a49840d2-0927-4dfb-936c-dd3fb941ed43" providerId="AD" clId="Web-{CE014801-406A-4D67-B7E5-C43CE9135789}" dt="2022-11-09T20:15:46.340" v="516"/>
          <ac:picMkLst>
            <pc:docMk/>
            <pc:sldMk cId="2978236049" sldId="291"/>
            <ac:picMk id="3" creationId="{3F6F625F-9F18-F458-F42D-CA7456C47783}"/>
          </ac:picMkLst>
        </pc:picChg>
      </pc:sldChg>
      <pc:sldChg chg="addSp delSp modSp add del mod replId setBg modClrScheme setClrOvrMap chgLayout">
        <pc:chgData name="Evan Hudson" userId="S::ech2124@jagmail.southalabama.edu::a49840d2-0927-4dfb-936c-dd3fb941ed43" providerId="AD" clId="Web-{CE014801-406A-4D67-B7E5-C43CE9135789}" dt="2022-11-09T20:20:51.327" v="601"/>
        <pc:sldMkLst>
          <pc:docMk/>
          <pc:sldMk cId="2599883779" sldId="292"/>
        </pc:sldMkLst>
        <pc:spChg chg="mod">
          <ac:chgData name="Evan Hudson" userId="S::ech2124@jagmail.southalabama.edu::a49840d2-0927-4dfb-936c-dd3fb941ed43" providerId="AD" clId="Web-{CE014801-406A-4D67-B7E5-C43CE9135789}" dt="2022-11-09T20:17:27.174" v="538" actId="20577"/>
          <ac:spMkLst>
            <pc:docMk/>
            <pc:sldMk cId="2599883779" sldId="292"/>
            <ac:spMk id="2" creationId="{4F50E8F8-CBC6-4A56-A60B-FDBF1E1F1214}"/>
          </ac:spMkLst>
        </pc:spChg>
        <pc:spChg chg="add del mod">
          <ac:chgData name="Evan Hudson" userId="S::ech2124@jagmail.southalabama.edu::a49840d2-0927-4dfb-936c-dd3fb941ed43" providerId="AD" clId="Web-{CE014801-406A-4D67-B7E5-C43CE9135789}" dt="2022-11-09T20:16:39.906" v="521"/>
          <ac:spMkLst>
            <pc:docMk/>
            <pc:sldMk cId="2599883779" sldId="292"/>
            <ac:spMk id="5" creationId="{6F7CF7BB-10EA-F838-6BED-44CA7252E658}"/>
          </ac:spMkLst>
        </pc:spChg>
        <pc:spChg chg="mod">
          <ac:chgData name="Evan Hudson" userId="S::ech2124@jagmail.southalabama.edu::a49840d2-0927-4dfb-936c-dd3fb941ed43" providerId="AD" clId="Web-{CE014801-406A-4D67-B7E5-C43CE9135789}" dt="2022-11-09T20:17:07.267" v="525"/>
          <ac:spMkLst>
            <pc:docMk/>
            <pc:sldMk cId="2599883779" sldId="292"/>
            <ac:spMk id="16" creationId="{F490E6A4-3A2B-2906-A4D9-2FA12D95FBED}"/>
          </ac:spMkLst>
        </pc:spChg>
        <pc:spChg chg="del">
          <ac:chgData name="Evan Hudson" userId="S::ech2124@jagmail.southalabama.edu::a49840d2-0927-4dfb-936c-dd3fb941ed43" providerId="AD" clId="Web-{CE014801-406A-4D67-B7E5-C43CE9135789}" dt="2022-11-09T18:03:09.464" v="438"/>
          <ac:spMkLst>
            <pc:docMk/>
            <pc:sldMk cId="2599883779" sldId="292"/>
            <ac:spMk id="28" creationId="{5FDF4720-5445-47BE-89FE-E40D1AE6F619}"/>
          </ac:spMkLst>
        </pc:spChg>
        <pc:spChg chg="del">
          <ac:chgData name="Evan Hudson" userId="S::ech2124@jagmail.southalabama.edu::a49840d2-0927-4dfb-936c-dd3fb941ed43" providerId="AD" clId="Web-{CE014801-406A-4D67-B7E5-C43CE9135789}" dt="2022-11-09T18:03:09.464" v="438"/>
          <ac:spMkLst>
            <pc:docMk/>
            <pc:sldMk cId="2599883779" sldId="292"/>
            <ac:spMk id="29" creationId="{AC8710B4-A815-4082-9E4F-F13A0007090C}"/>
          </ac:spMkLst>
        </pc:spChg>
        <pc:spChg chg="add mod ord">
          <ac:chgData name="Evan Hudson" userId="S::ech2124@jagmail.southalabama.edu::a49840d2-0927-4dfb-936c-dd3fb941ed43" providerId="AD" clId="Web-{CE014801-406A-4D67-B7E5-C43CE9135789}" dt="2022-11-09T20:17:07.267" v="525"/>
          <ac:spMkLst>
            <pc:docMk/>
            <pc:sldMk cId="2599883779" sldId="292"/>
            <ac:spMk id="34" creationId="{0DEFC73B-ACA3-111C-20F1-288A0D784570}"/>
          </ac:spMkLst>
        </pc:spChg>
        <pc:spChg chg="add del">
          <ac:chgData name="Evan Hudson" userId="S::ech2124@jagmail.southalabama.edu::a49840d2-0927-4dfb-936c-dd3fb941ed43" providerId="AD" clId="Web-{CE014801-406A-4D67-B7E5-C43CE9135789}" dt="2022-11-09T20:17:07.267" v="525"/>
          <ac:spMkLst>
            <pc:docMk/>
            <pc:sldMk cId="2599883779" sldId="292"/>
            <ac:spMk id="39" creationId="{F13C74B1-5B17-4795-BED0-7140497B445A}"/>
          </ac:spMkLst>
        </pc:spChg>
        <pc:spChg chg="add del">
          <ac:chgData name="Evan Hudson" userId="S::ech2124@jagmail.southalabama.edu::a49840d2-0927-4dfb-936c-dd3fb941ed43" providerId="AD" clId="Web-{CE014801-406A-4D67-B7E5-C43CE9135789}" dt="2022-11-09T20:17:07.267" v="525"/>
          <ac:spMkLst>
            <pc:docMk/>
            <pc:sldMk cId="2599883779" sldId="292"/>
            <ac:spMk id="41" creationId="{D4974D33-8DC5-464E-8C6D-BE58F0669C17}"/>
          </ac:spMkLst>
        </pc:spChg>
        <pc:picChg chg="del mod">
          <ac:chgData name="Evan Hudson" userId="S::ech2124@jagmail.southalabama.edu::a49840d2-0927-4dfb-936c-dd3fb941ed43" providerId="AD" clId="Web-{CE014801-406A-4D67-B7E5-C43CE9135789}" dt="2022-11-09T20:15:01.728" v="514"/>
          <ac:picMkLst>
            <pc:docMk/>
            <pc:sldMk cId="2599883779" sldId="292"/>
            <ac:picMk id="3" creationId="{3F6F625F-9F18-F458-F42D-CA7456C47783}"/>
          </ac:picMkLst>
        </pc:picChg>
        <pc:picChg chg="add del mod">
          <ac:chgData name="Evan Hudson" userId="S::ech2124@jagmail.southalabama.edu::a49840d2-0927-4dfb-936c-dd3fb941ed43" providerId="AD" clId="Web-{CE014801-406A-4D67-B7E5-C43CE9135789}" dt="2022-11-09T20:16:57.360" v="524"/>
          <ac:picMkLst>
            <pc:docMk/>
            <pc:sldMk cId="2599883779" sldId="292"/>
            <ac:picMk id="4" creationId="{656EE10C-E8A7-FBB6-585E-4F05E29266F3}"/>
          </ac:picMkLst>
        </pc:picChg>
        <pc:picChg chg="add mod">
          <ac:chgData name="Evan Hudson" userId="S::ech2124@jagmail.southalabama.edu::a49840d2-0927-4dfb-936c-dd3fb941ed43" providerId="AD" clId="Web-{CE014801-406A-4D67-B7E5-C43CE9135789}" dt="2022-11-09T20:17:07.267" v="525"/>
          <ac:picMkLst>
            <pc:docMk/>
            <pc:sldMk cId="2599883779" sldId="292"/>
            <ac:picMk id="7" creationId="{A350D1DC-7C20-CB56-DCC2-14D5131DB1F6}"/>
          </ac:picMkLst>
        </pc:picChg>
      </pc:sldChg>
      <pc:sldChg chg="addSp delSp modSp add del mod replId setBg modClrScheme setClrOvrMap chgLayout">
        <pc:chgData name="Evan Hudson" userId="S::ech2124@jagmail.southalabama.edu::a49840d2-0927-4dfb-936c-dd3fb941ed43" providerId="AD" clId="Web-{CE014801-406A-4D67-B7E5-C43CE9135789}" dt="2022-11-09T20:22:24.207" v="632"/>
        <pc:sldMkLst>
          <pc:docMk/>
          <pc:sldMk cId="2543351198" sldId="293"/>
        </pc:sldMkLst>
        <pc:spChg chg="mod ord">
          <ac:chgData name="Evan Hudson" userId="S::ech2124@jagmail.southalabama.edu::a49840d2-0927-4dfb-936c-dd3fb941ed43" providerId="AD" clId="Web-{CE014801-406A-4D67-B7E5-C43CE9135789}" dt="2022-11-09T20:18:00.036" v="546" actId="20577"/>
          <ac:spMkLst>
            <pc:docMk/>
            <pc:sldMk cId="2543351198" sldId="293"/>
            <ac:spMk id="2" creationId="{4F50E8F8-CBC6-4A56-A60B-FDBF1E1F1214}"/>
          </ac:spMkLst>
        </pc:spChg>
        <pc:spChg chg="mod">
          <ac:chgData name="Evan Hudson" userId="S::ech2124@jagmail.southalabama.edu::a49840d2-0927-4dfb-936c-dd3fb941ed43" providerId="AD" clId="Web-{CE014801-406A-4D67-B7E5-C43CE9135789}" dt="2022-11-09T18:04:00.124" v="439"/>
          <ac:spMkLst>
            <pc:docMk/>
            <pc:sldMk cId="2543351198" sldId="293"/>
            <ac:spMk id="16" creationId="{F490E6A4-3A2B-2906-A4D9-2FA12D95FBED}"/>
          </ac:spMkLst>
        </pc:spChg>
        <pc:spChg chg="del">
          <ac:chgData name="Evan Hudson" userId="S::ech2124@jagmail.southalabama.edu::a49840d2-0927-4dfb-936c-dd3fb941ed43" providerId="AD" clId="Web-{CE014801-406A-4D67-B7E5-C43CE9135789}" dt="2022-11-09T18:04:00.124" v="439"/>
          <ac:spMkLst>
            <pc:docMk/>
            <pc:sldMk cId="2543351198" sldId="293"/>
            <ac:spMk id="28" creationId="{5FDF4720-5445-47BE-89FE-E40D1AE6F619}"/>
          </ac:spMkLst>
        </pc:spChg>
        <pc:spChg chg="del">
          <ac:chgData name="Evan Hudson" userId="S::ech2124@jagmail.southalabama.edu::a49840d2-0927-4dfb-936c-dd3fb941ed43" providerId="AD" clId="Web-{CE014801-406A-4D67-B7E5-C43CE9135789}" dt="2022-11-09T18:04:00.124" v="439"/>
          <ac:spMkLst>
            <pc:docMk/>
            <pc:sldMk cId="2543351198" sldId="293"/>
            <ac:spMk id="29" creationId="{AC8710B4-A815-4082-9E4F-F13A0007090C}"/>
          </ac:spMkLst>
        </pc:spChg>
        <pc:spChg chg="add mod">
          <ac:chgData name="Evan Hudson" userId="S::ech2124@jagmail.southalabama.edu::a49840d2-0927-4dfb-936c-dd3fb941ed43" providerId="AD" clId="Web-{CE014801-406A-4D67-B7E5-C43CE9135789}" dt="2022-11-09T18:04:00.124" v="439"/>
          <ac:spMkLst>
            <pc:docMk/>
            <pc:sldMk cId="2543351198" sldId="293"/>
            <ac:spMk id="34" creationId="{F74B1798-EB6E-1E43-6306-D615CE511CD9}"/>
          </ac:spMkLst>
        </pc:spChg>
        <pc:picChg chg="mod">
          <ac:chgData name="Evan Hudson" userId="S::ech2124@jagmail.southalabama.edu::a49840d2-0927-4dfb-936c-dd3fb941ed43" providerId="AD" clId="Web-{CE014801-406A-4D67-B7E5-C43CE9135789}" dt="2022-11-09T18:04:00.124" v="439"/>
          <ac:picMkLst>
            <pc:docMk/>
            <pc:sldMk cId="2543351198" sldId="293"/>
            <ac:picMk id="3" creationId="{3F6F625F-9F18-F458-F42D-CA7456C47783}"/>
          </ac:picMkLst>
        </pc:picChg>
      </pc:sldChg>
      <pc:sldChg chg="modSp add replId">
        <pc:chgData name="Evan Hudson" userId="S::ech2124@jagmail.southalabama.edu::a49840d2-0927-4dfb-936c-dd3fb941ed43" providerId="AD" clId="Web-{CE014801-406A-4D67-B7E5-C43CE9135789}" dt="2022-11-09T20:22:12.925" v="631" actId="20577"/>
        <pc:sldMkLst>
          <pc:docMk/>
          <pc:sldMk cId="2238845128" sldId="294"/>
        </pc:sldMkLst>
        <pc:spChg chg="mod">
          <ac:chgData name="Evan Hudson" userId="S::ech2124@jagmail.southalabama.edu::a49840d2-0927-4dfb-936c-dd3fb941ed43" providerId="AD" clId="Web-{CE014801-406A-4D67-B7E5-C43CE9135789}" dt="2022-11-09T20:20:29.560" v="600" actId="20577"/>
          <ac:spMkLst>
            <pc:docMk/>
            <pc:sldMk cId="2238845128" sldId="294"/>
            <ac:spMk id="2" creationId="{4F50E8F8-CBC6-4A56-A60B-FDBF1E1F1214}"/>
          </ac:spMkLst>
        </pc:spChg>
        <pc:spChg chg="mod">
          <ac:chgData name="Evan Hudson" userId="S::ech2124@jagmail.southalabama.edu::a49840d2-0927-4dfb-936c-dd3fb941ed43" providerId="AD" clId="Web-{CE014801-406A-4D67-B7E5-C43CE9135789}" dt="2022-11-09T20:22:12.925" v="631" actId="20577"/>
          <ac:spMkLst>
            <pc:docMk/>
            <pc:sldMk cId="2238845128" sldId="294"/>
            <ac:spMk id="16" creationId="{F490E6A4-3A2B-2906-A4D9-2FA12D95FBED}"/>
          </ac:spMkLst>
        </pc:spChg>
        <pc:picChg chg="mod">
          <ac:chgData name="Evan Hudson" userId="S::ech2124@jagmail.southalabama.edu::a49840d2-0927-4dfb-936c-dd3fb941ed43" providerId="AD" clId="Web-{CE014801-406A-4D67-B7E5-C43CE9135789}" dt="2022-11-09T20:21:10.187" v="602"/>
          <ac:picMkLst>
            <pc:docMk/>
            <pc:sldMk cId="2238845128" sldId="294"/>
            <ac:picMk id="4" creationId="{656EE10C-E8A7-FBB6-585E-4F05E29266F3}"/>
          </ac:picMkLst>
        </pc:picChg>
      </pc:sldChg>
      <pc:sldChg chg="modSp add replId">
        <pc:chgData name="Evan Hudson" userId="S::ech2124@jagmail.southalabama.edu::a49840d2-0927-4dfb-936c-dd3fb941ed43" providerId="AD" clId="Web-{CE014801-406A-4D67-B7E5-C43CE9135789}" dt="2022-11-09T20:19:40.448" v="588"/>
        <pc:sldMkLst>
          <pc:docMk/>
          <pc:sldMk cId="260470264" sldId="295"/>
        </pc:sldMkLst>
        <pc:spChg chg="mod">
          <ac:chgData name="Evan Hudson" userId="S::ech2124@jagmail.southalabama.edu::a49840d2-0927-4dfb-936c-dd3fb941ed43" providerId="AD" clId="Web-{CE014801-406A-4D67-B7E5-C43CE9135789}" dt="2022-11-09T20:18:32.303" v="552" actId="20577"/>
          <ac:spMkLst>
            <pc:docMk/>
            <pc:sldMk cId="260470264" sldId="295"/>
            <ac:spMk id="2" creationId="{4F50E8F8-CBC6-4A56-A60B-FDBF1E1F1214}"/>
          </ac:spMkLst>
        </pc:spChg>
        <pc:spChg chg="mod">
          <ac:chgData name="Evan Hudson" userId="S::ech2124@jagmail.southalabama.edu::a49840d2-0927-4dfb-936c-dd3fb941ed43" providerId="AD" clId="Web-{CE014801-406A-4D67-B7E5-C43CE9135789}" dt="2022-11-09T20:19:20.587" v="587" actId="20577"/>
          <ac:spMkLst>
            <pc:docMk/>
            <pc:sldMk cId="260470264" sldId="295"/>
            <ac:spMk id="16" creationId="{F490E6A4-3A2B-2906-A4D9-2FA12D95FBED}"/>
          </ac:spMkLst>
        </pc:spChg>
        <pc:picChg chg="mod">
          <ac:chgData name="Evan Hudson" userId="S::ech2124@jagmail.southalabama.edu::a49840d2-0927-4dfb-936c-dd3fb941ed43" providerId="AD" clId="Web-{CE014801-406A-4D67-B7E5-C43CE9135789}" dt="2022-11-09T20:19:40.448" v="588"/>
          <ac:picMkLst>
            <pc:docMk/>
            <pc:sldMk cId="260470264" sldId="295"/>
            <ac:picMk id="4" creationId="{656EE10C-E8A7-FBB6-585E-4F05E29266F3}"/>
          </ac:picMkLst>
        </pc:picChg>
      </pc:sldChg>
      <pc:sldChg chg="add replId">
        <pc:chgData name="Evan Hudson" userId="S::ech2124@jagmail.southalabama.edu::a49840d2-0927-4dfb-936c-dd3fb941ed43" providerId="AD" clId="Web-{CE014801-406A-4D67-B7E5-C43CE9135789}" dt="2022-11-09T20:20:06.512" v="589"/>
        <pc:sldMkLst>
          <pc:docMk/>
          <pc:sldMk cId="1151876083" sldId="296"/>
        </pc:sldMkLst>
      </pc:sldChg>
      <pc:sldChg chg="modSp add replId">
        <pc:chgData name="Evan Hudson" userId="S::ech2124@jagmail.southalabama.edu::a49840d2-0927-4dfb-936c-dd3fb941ed43" providerId="AD" clId="Web-{CE014801-406A-4D67-B7E5-C43CE9135789}" dt="2022-11-09T20:23:10.819" v="639" actId="20577"/>
        <pc:sldMkLst>
          <pc:docMk/>
          <pc:sldMk cId="3319091163" sldId="297"/>
        </pc:sldMkLst>
        <pc:spChg chg="mod">
          <ac:chgData name="Evan Hudson" userId="S::ech2124@jagmail.southalabama.edu::a49840d2-0927-4dfb-936c-dd3fb941ed43" providerId="AD" clId="Web-{CE014801-406A-4D67-B7E5-C43CE9135789}" dt="2022-11-09T20:23:10.819" v="639" actId="20577"/>
          <ac:spMkLst>
            <pc:docMk/>
            <pc:sldMk cId="3319091163" sldId="297"/>
            <ac:spMk id="2" creationId="{3B4CAA4E-665D-43A4-B900-A849C2DFB92C}"/>
          </ac:spMkLst>
        </pc:spChg>
      </pc:sldChg>
      <pc:sldChg chg="modSp add replId">
        <pc:chgData name="Evan Hudson" userId="S::ech2124@jagmail.southalabama.edu::a49840d2-0927-4dfb-936c-dd3fb941ed43" providerId="AD" clId="Web-{CE014801-406A-4D67-B7E5-C43CE9135789}" dt="2022-11-09T20:24:12.932" v="649" actId="20577"/>
        <pc:sldMkLst>
          <pc:docMk/>
          <pc:sldMk cId="1450085011" sldId="298"/>
        </pc:sldMkLst>
        <pc:spChg chg="mod">
          <ac:chgData name="Evan Hudson" userId="S::ech2124@jagmail.southalabama.edu::a49840d2-0927-4dfb-936c-dd3fb941ed43" providerId="AD" clId="Web-{CE014801-406A-4D67-B7E5-C43CE9135789}" dt="2022-11-09T20:24:12.932" v="649" actId="20577"/>
          <ac:spMkLst>
            <pc:docMk/>
            <pc:sldMk cId="1450085011" sldId="298"/>
            <ac:spMk id="2" creationId="{3B4CAA4E-665D-43A4-B900-A849C2DFB92C}"/>
          </ac:spMkLst>
        </pc:spChg>
      </pc:sldChg>
      <pc:sldChg chg="addSp delSp modSp add mod replId setBg">
        <pc:chgData name="Evan Hudson" userId="S::ech2124@jagmail.southalabama.edu::a49840d2-0927-4dfb-936c-dd3fb941ed43" providerId="AD" clId="Web-{CE014801-406A-4D67-B7E5-C43CE9135789}" dt="2022-11-09T20:25:35.296" v="660"/>
        <pc:sldMkLst>
          <pc:docMk/>
          <pc:sldMk cId="2314567407" sldId="299"/>
        </pc:sldMkLst>
        <pc:spChg chg="mod ord">
          <ac:chgData name="Evan Hudson" userId="S::ech2124@jagmail.southalabama.edu::a49840d2-0927-4dfb-936c-dd3fb941ed43" providerId="AD" clId="Web-{CE014801-406A-4D67-B7E5-C43CE9135789}" dt="2022-11-09T20:25:35.296" v="660"/>
          <ac:spMkLst>
            <pc:docMk/>
            <pc:sldMk cId="2314567407" sldId="299"/>
            <ac:spMk id="2" creationId="{4F50E8F8-CBC6-4A56-A60B-FDBF1E1F1214}"/>
          </ac:spMkLst>
        </pc:spChg>
        <pc:spChg chg="add del mod">
          <ac:chgData name="Evan Hudson" userId="S::ech2124@jagmail.southalabama.edu::a49840d2-0927-4dfb-936c-dd3fb941ed43" providerId="AD" clId="Web-{CE014801-406A-4D67-B7E5-C43CE9135789}" dt="2022-11-09T20:25:35.296" v="660"/>
          <ac:spMkLst>
            <pc:docMk/>
            <pc:sldMk cId="2314567407" sldId="299"/>
            <ac:spMk id="5" creationId="{43205413-8287-A74F-B06D-8DFE72E59176}"/>
          </ac:spMkLst>
        </pc:spChg>
        <pc:spChg chg="del">
          <ac:chgData name="Evan Hudson" userId="S::ech2124@jagmail.southalabama.edu::a49840d2-0927-4dfb-936c-dd3fb941ed43" providerId="AD" clId="Web-{CE014801-406A-4D67-B7E5-C43CE9135789}" dt="2022-11-09T20:25:00.716" v="658"/>
          <ac:spMkLst>
            <pc:docMk/>
            <pc:sldMk cId="2314567407" sldId="299"/>
            <ac:spMk id="16" creationId="{F490E6A4-3A2B-2906-A4D9-2FA12D95FBED}"/>
          </ac:spMkLst>
        </pc:spChg>
        <pc:spChg chg="mod">
          <ac:chgData name="Evan Hudson" userId="S::ech2124@jagmail.southalabama.edu::a49840d2-0927-4dfb-936c-dd3fb941ed43" providerId="AD" clId="Web-{CE014801-406A-4D67-B7E5-C43CE9135789}" dt="2022-11-09T20:25:35.296" v="660"/>
          <ac:spMkLst>
            <pc:docMk/>
            <pc:sldMk cId="2314567407" sldId="299"/>
            <ac:spMk id="34" creationId="{0DEFC73B-ACA3-111C-20F1-288A0D784570}"/>
          </ac:spMkLst>
        </pc:spChg>
        <pc:spChg chg="del">
          <ac:chgData name="Evan Hudson" userId="S::ech2124@jagmail.southalabama.edu::a49840d2-0927-4dfb-936c-dd3fb941ed43" providerId="AD" clId="Web-{CE014801-406A-4D67-B7E5-C43CE9135789}" dt="2022-11-09T20:25:35.296" v="660"/>
          <ac:spMkLst>
            <pc:docMk/>
            <pc:sldMk cId="2314567407" sldId="299"/>
            <ac:spMk id="39" creationId="{F13C74B1-5B17-4795-BED0-7140497B445A}"/>
          </ac:spMkLst>
        </pc:spChg>
        <pc:spChg chg="del">
          <ac:chgData name="Evan Hudson" userId="S::ech2124@jagmail.southalabama.edu::a49840d2-0927-4dfb-936c-dd3fb941ed43" providerId="AD" clId="Web-{CE014801-406A-4D67-B7E5-C43CE9135789}" dt="2022-11-09T20:25:35.296" v="660"/>
          <ac:spMkLst>
            <pc:docMk/>
            <pc:sldMk cId="2314567407" sldId="299"/>
            <ac:spMk id="41" creationId="{D4974D33-8DC5-464E-8C6D-BE58F0669C17}"/>
          </ac:spMkLst>
        </pc:spChg>
        <pc:spChg chg="add">
          <ac:chgData name="Evan Hudson" userId="S::ech2124@jagmail.southalabama.edu::a49840d2-0927-4dfb-936c-dd3fb941ed43" providerId="AD" clId="Web-{CE014801-406A-4D67-B7E5-C43CE9135789}" dt="2022-11-09T20:25:35.296" v="660"/>
          <ac:spMkLst>
            <pc:docMk/>
            <pc:sldMk cId="2314567407" sldId="299"/>
            <ac:spMk id="46" creationId="{71938993-42F8-9CFE-1076-F93DC2EC775A}"/>
          </ac:spMkLst>
        </pc:spChg>
        <pc:picChg chg="mod">
          <ac:chgData name="Evan Hudson" userId="S::ech2124@jagmail.southalabama.edu::a49840d2-0927-4dfb-936c-dd3fb941ed43" providerId="AD" clId="Web-{CE014801-406A-4D67-B7E5-C43CE9135789}" dt="2022-11-09T20:25:35.296" v="660"/>
          <ac:picMkLst>
            <pc:docMk/>
            <pc:sldMk cId="2314567407" sldId="299"/>
            <ac:picMk id="4" creationId="{656EE10C-E8A7-FBB6-585E-4F05E29266F3}"/>
          </ac:picMkLst>
        </pc:picChg>
      </pc:sldChg>
      <pc:sldChg chg="add del replId">
        <pc:chgData name="Evan Hudson" userId="S::ech2124@jagmail.southalabama.edu::a49840d2-0927-4dfb-936c-dd3fb941ed43" providerId="AD" clId="Web-{CE014801-406A-4D67-B7E5-C43CE9135789}" dt="2022-11-09T20:24:40.699" v="651"/>
        <pc:sldMkLst>
          <pc:docMk/>
          <pc:sldMk cId="2542433770" sldId="299"/>
        </pc:sldMkLst>
      </pc:sldChg>
    </pc:docChg>
  </pc:docChgLst>
  <pc:docChgLst>
    <pc:chgData name="Evan Hudson" userId="S::ech2124@jagmail.southalabama.edu::a49840d2-0927-4dfb-936c-dd3fb941ed43" providerId="AD" clId="Web-{AF2C7889-DFB5-7190-D649-E5E6E813602F}"/>
    <pc:docChg chg="addSld modSld">
      <pc:chgData name="Evan Hudson" userId="S::ech2124@jagmail.southalabama.edu::a49840d2-0927-4dfb-936c-dd3fb941ed43" providerId="AD" clId="Web-{AF2C7889-DFB5-7190-D649-E5E6E813602F}" dt="2022-11-09T21:24:18.865" v="286" actId="20577"/>
      <pc:docMkLst>
        <pc:docMk/>
      </pc:docMkLst>
      <pc:sldChg chg="addAnim delAnim modAnim">
        <pc:chgData name="Evan Hudson" userId="S::ech2124@jagmail.southalabama.edu::a49840d2-0927-4dfb-936c-dd3fb941ed43" providerId="AD" clId="Web-{AF2C7889-DFB5-7190-D649-E5E6E813602F}" dt="2022-11-09T20:35:18.886" v="21"/>
        <pc:sldMkLst>
          <pc:docMk/>
          <pc:sldMk cId="4031136563" sldId="287"/>
        </pc:sldMkLst>
      </pc:sldChg>
      <pc:sldChg chg="addAnim delAnim modAnim">
        <pc:chgData name="Evan Hudson" userId="S::ech2124@jagmail.southalabama.edu::a49840d2-0927-4dfb-936c-dd3fb941ed43" providerId="AD" clId="Web-{AF2C7889-DFB5-7190-D649-E5E6E813602F}" dt="2022-11-09T20:35:55.403" v="26"/>
        <pc:sldMkLst>
          <pc:docMk/>
          <pc:sldMk cId="383285547" sldId="288"/>
        </pc:sldMkLst>
      </pc:sldChg>
      <pc:sldChg chg="addAnim modAnim">
        <pc:chgData name="Evan Hudson" userId="S::ech2124@jagmail.southalabama.edu::a49840d2-0927-4dfb-936c-dd3fb941ed43" providerId="AD" clId="Web-{AF2C7889-DFB5-7190-D649-E5E6E813602F}" dt="2022-11-09T20:33:39.008" v="10"/>
        <pc:sldMkLst>
          <pc:docMk/>
          <pc:sldMk cId="1320107457" sldId="290"/>
        </pc:sldMkLst>
      </pc:sldChg>
      <pc:sldChg chg="addAnim modAnim">
        <pc:chgData name="Evan Hudson" userId="S::ech2124@jagmail.southalabama.edu::a49840d2-0927-4dfb-936c-dd3fb941ed43" providerId="AD" clId="Web-{AF2C7889-DFB5-7190-D649-E5E6E813602F}" dt="2022-11-09T20:36:13.778" v="27"/>
        <pc:sldMkLst>
          <pc:docMk/>
          <pc:sldMk cId="2238845128" sldId="294"/>
        </pc:sldMkLst>
      </pc:sldChg>
      <pc:sldChg chg="addAnim modAnim">
        <pc:chgData name="Evan Hudson" userId="S::ech2124@jagmail.southalabama.edu::a49840d2-0927-4dfb-936c-dd3fb941ed43" providerId="AD" clId="Web-{AF2C7889-DFB5-7190-D649-E5E6E813602F}" dt="2022-11-09T20:36:29.404" v="29"/>
        <pc:sldMkLst>
          <pc:docMk/>
          <pc:sldMk cId="260470264" sldId="295"/>
        </pc:sldMkLst>
      </pc:sldChg>
      <pc:sldChg chg="addAnim modAnim">
        <pc:chgData name="Evan Hudson" userId="S::ech2124@jagmail.southalabama.edu::a49840d2-0927-4dfb-936c-dd3fb941ed43" providerId="AD" clId="Web-{AF2C7889-DFB5-7190-D649-E5E6E813602F}" dt="2022-11-09T20:36:25.138" v="28"/>
        <pc:sldMkLst>
          <pc:docMk/>
          <pc:sldMk cId="1151876083" sldId="296"/>
        </pc:sldMkLst>
      </pc:sldChg>
      <pc:sldChg chg="addAnim modAnim">
        <pc:chgData name="Evan Hudson" userId="S::ech2124@jagmail.southalabama.edu::a49840d2-0927-4dfb-936c-dd3fb941ed43" providerId="AD" clId="Web-{AF2C7889-DFB5-7190-D649-E5E6E813602F}" dt="2022-11-09T20:34:04.009" v="18"/>
        <pc:sldMkLst>
          <pc:docMk/>
          <pc:sldMk cId="2314567407" sldId="299"/>
        </pc:sldMkLst>
      </pc:sldChg>
      <pc:sldChg chg="modSp add replId">
        <pc:chgData name="Evan Hudson" userId="S::ech2124@jagmail.southalabama.edu::a49840d2-0927-4dfb-936c-dd3fb941ed43" providerId="AD" clId="Web-{AF2C7889-DFB5-7190-D649-E5E6E813602F}" dt="2022-11-09T21:24:18.865" v="286" actId="20577"/>
        <pc:sldMkLst>
          <pc:docMk/>
          <pc:sldMk cId="3820514544" sldId="300"/>
        </pc:sldMkLst>
        <pc:spChg chg="mod">
          <ac:chgData name="Evan Hudson" userId="S::ech2124@jagmail.southalabama.edu::a49840d2-0927-4dfb-936c-dd3fb941ed43" providerId="AD" clId="Web-{AF2C7889-DFB5-7190-D649-E5E6E813602F}" dt="2022-11-09T20:38:47.548" v="53" actId="20577"/>
          <ac:spMkLst>
            <pc:docMk/>
            <pc:sldMk cId="3820514544" sldId="300"/>
            <ac:spMk id="2" creationId="{4F50E8F8-CBC6-4A56-A60B-FDBF1E1F1214}"/>
          </ac:spMkLst>
        </pc:spChg>
        <pc:spChg chg="mod">
          <ac:chgData name="Evan Hudson" userId="S::ech2124@jagmail.southalabama.edu::a49840d2-0927-4dfb-936c-dd3fb941ed43" providerId="AD" clId="Web-{AF2C7889-DFB5-7190-D649-E5E6E813602F}" dt="2022-11-09T21:24:18.865" v="286" actId="20577"/>
          <ac:spMkLst>
            <pc:docMk/>
            <pc:sldMk cId="3820514544" sldId="300"/>
            <ac:spMk id="16" creationId="{F490E6A4-3A2B-2906-A4D9-2FA12D95FBE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11/9/2022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623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6657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8195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2760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4653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065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594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2870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0907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9662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6087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8091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226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softEdge rad="317500"/>
          </a:effectLst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</a:t>
            </a:r>
            <a:br>
              <a:rPr lang="en-US" noProof="0" dirty="0"/>
            </a:br>
            <a:r>
              <a:rPr lang="en-US" noProof="0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50685" y="3820804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0685" y="4226974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50685" y="4613337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50828" y="4999701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94222" y="1145254"/>
            <a:ext cx="4567666" cy="4688435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softEdge rad="317500"/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softEdge rad="317500"/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1264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354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354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80081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80977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80977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80179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0269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0269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23511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24407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24407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6351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440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12919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98828" y="28440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90091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90091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283776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283776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4481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4481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187400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eplit.com/@Deadpool123456/Inventory?v=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77EE6689-A4EF-46EA-8A39-D44FADB950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9091" t="10198" r="2" b="2216"/>
          <a:stretch/>
        </p:blipFill>
        <p:spPr>
          <a:xfrm>
            <a:off x="20" y="1302606"/>
            <a:ext cx="4413566" cy="4252313"/>
          </a:xfrm>
          <a:custGeom>
            <a:avLst/>
            <a:gdLst/>
            <a:ahLst/>
            <a:cxnLst/>
            <a:rect l="l" t="t" r="r" b="b"/>
            <a:pathLst>
              <a:path w="4413586" h="4252313">
                <a:moveTo>
                  <a:pt x="0" y="0"/>
                </a:moveTo>
                <a:lnTo>
                  <a:pt x="2062856" y="0"/>
                </a:lnTo>
                <a:lnTo>
                  <a:pt x="2063084" y="493"/>
                </a:lnTo>
                <a:lnTo>
                  <a:pt x="2450944" y="493"/>
                </a:lnTo>
                <a:lnTo>
                  <a:pt x="4413586" y="4252313"/>
                </a:lnTo>
                <a:lnTo>
                  <a:pt x="388087" y="4252313"/>
                </a:lnTo>
                <a:lnTo>
                  <a:pt x="388087" y="4251820"/>
                </a:lnTo>
                <a:lnTo>
                  <a:pt x="0" y="4251820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CBF71E6-C54A-4E15-90AD-354C3943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65697" y="1303083"/>
            <a:ext cx="9226303" cy="4251821"/>
          </a:xfrm>
          <a:custGeom>
            <a:avLst/>
            <a:gdLst>
              <a:gd name="connsiteX0" fmla="*/ 0 w 9226303"/>
              <a:gd name="connsiteY0" fmla="*/ 0 h 4251821"/>
              <a:gd name="connsiteX1" fmla="*/ 9226303 w 9226303"/>
              <a:gd name="connsiteY1" fmla="*/ 0 h 4251821"/>
              <a:gd name="connsiteX2" fmla="*/ 7263661 w 9226303"/>
              <a:gd name="connsiteY2" fmla="*/ 4251821 h 4251821"/>
              <a:gd name="connsiteX3" fmla="*/ 0 w 9226303"/>
              <a:gd name="connsiteY3" fmla="*/ 4251821 h 425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6303" h="4251821">
                <a:moveTo>
                  <a:pt x="0" y="0"/>
                </a:moveTo>
                <a:lnTo>
                  <a:pt x="9226303" y="0"/>
                </a:lnTo>
                <a:lnTo>
                  <a:pt x="7263661" y="4251821"/>
                </a:lnTo>
                <a:lnTo>
                  <a:pt x="0" y="425182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6912" y="3863697"/>
            <a:ext cx="6029936" cy="91111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noProof="1">
                <a:solidFill>
                  <a:srgbClr val="FFFFFF"/>
                </a:solidFill>
              </a:rPr>
              <a:t>Evan Hudson, Todd Askren, Lee Laffitte, Mileah joy , kobe herrington.</a:t>
            </a:r>
          </a:p>
          <a:p>
            <a:pPr algn="l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8589" y="1828800"/>
            <a:ext cx="6378259" cy="20279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6000">
                <a:solidFill>
                  <a:srgbClr val="FFFFFF"/>
                </a:solidFill>
              </a:rPr>
              <a:t>The Mighty Pythons</a:t>
            </a:r>
          </a:p>
        </p:txBody>
      </p:sp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chemeClr val="tx1"/>
                </a:solidFill>
              </a:rPr>
              <a:t>Concept 2: Electronic Brainstorming</a:t>
            </a:r>
          </a:p>
        </p:txBody>
      </p:sp>
      <p:sp>
        <p:nvSpPr>
          <p:cNvPr id="4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490E6A4-3A2B-2906-A4D9-2FA12D95FBED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Manifested through GroupMe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Manifested through facetime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>
              <a:solidFill>
                <a:schemeClr val="tx1"/>
              </a:solidFill>
            </a:endParaRPr>
          </a:p>
        </p:txBody>
      </p:sp>
      <p:pic>
        <p:nvPicPr>
          <p:cNvPr id="4" name="Picture 4" descr="Abstract picture of the brain made up of patterns">
            <a:extLst>
              <a:ext uri="{FF2B5EF4-FFF2-40B4-BE49-F238E27FC236}">
                <a16:creationId xmlns:a16="http://schemas.microsoft.com/office/drawing/2014/main" id="{656EE10C-E8A7-FBB6-585E-4F05E2926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58" r="870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0DEFC73B-ACA3-111C-20F1-288A0D7845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defRPr/>
            </a:pPr>
            <a:fld id="{B67B645E-C5E5-4727-B977-D372A0AA71D9}" type="slidenum">
              <a:rPr lang="en-US" sz="1200" b="0">
                <a:solidFill>
                  <a:srgbClr val="FFFFFF"/>
                </a:solidFill>
                <a:latin typeface="Calibri" panose="020F0502020204030204"/>
              </a:rPr>
              <a:pPr algn="r">
                <a:lnSpc>
                  <a:spcPct val="90000"/>
                </a:lnSpc>
                <a:spcAft>
                  <a:spcPts val="600"/>
                </a:spcAft>
                <a:defRPr/>
              </a:pPr>
              <a:t>10</a:t>
            </a:fld>
            <a:endParaRPr lang="en-US" sz="1200" b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5187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>
                <a:solidFill>
                  <a:schemeClr val="tx1"/>
                </a:solidFill>
              </a:rPr>
              <a:t>Concept 3: Structure</a:t>
            </a:r>
          </a:p>
        </p:txBody>
      </p:sp>
      <p:sp>
        <p:nvSpPr>
          <p:cNvPr id="4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490E6A4-3A2B-2906-A4D9-2FA12D95FBED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Manifested through seating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Manifested through task-oriented leadership</a:t>
            </a:r>
            <a:endParaRPr lang="en-US" sz="2200" dirty="0">
              <a:solidFill>
                <a:schemeClr val="tx1"/>
              </a:solidFill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Manifested through schedule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>
              <a:solidFill>
                <a:schemeClr val="tx1"/>
              </a:solidFill>
              <a:cs typeface="Calibri"/>
            </a:endParaRPr>
          </a:p>
        </p:txBody>
      </p:sp>
      <p:pic>
        <p:nvPicPr>
          <p:cNvPr id="4" name="Picture 4" descr="Chairs in group therapy">
            <a:extLst>
              <a:ext uri="{FF2B5EF4-FFF2-40B4-BE49-F238E27FC236}">
                <a16:creationId xmlns:a16="http://schemas.microsoft.com/office/drawing/2014/main" id="{656EE10C-E8A7-FBB6-585E-4F05E2926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16" r="1651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0DEFC73B-ACA3-111C-20F1-288A0D7845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defRPr/>
            </a:pPr>
            <a:fld id="{B67B645E-C5E5-4727-B977-D372A0AA71D9}" type="slidenum">
              <a:rPr lang="en-US" sz="1200" b="0">
                <a:solidFill>
                  <a:srgbClr val="FFFFFF"/>
                </a:solidFill>
                <a:latin typeface="Calibri" panose="020F0502020204030204"/>
              </a:rPr>
              <a:pPr algn="r">
                <a:lnSpc>
                  <a:spcPct val="90000"/>
                </a:lnSpc>
                <a:spcAft>
                  <a:spcPts val="600"/>
                </a:spcAft>
                <a:defRPr/>
              </a:pPr>
              <a:t>11</a:t>
            </a:fld>
            <a:endParaRPr lang="en-US" sz="1200" b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047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>
                <a:solidFill>
                  <a:schemeClr val="tx1"/>
                </a:solidFill>
              </a:rPr>
              <a:t>General Systems Theory</a:t>
            </a:r>
          </a:p>
        </p:txBody>
      </p:sp>
      <p:sp>
        <p:nvSpPr>
          <p:cNvPr id="4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490E6A4-3A2B-2906-A4D9-2FA12D95FBED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+mn-lt"/>
              </a:rPr>
              <a:t>Inputs- problem of inventory system and group members unique knowledge</a:t>
            </a:r>
            <a:endParaRPr lang="en-US" sz="2200" dirty="0" err="1">
              <a:solidFill>
                <a:srgbClr val="404040"/>
              </a:solidFill>
              <a:ea typeface="+mn-lt"/>
              <a:cs typeface="+mn-lt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+mn-lt"/>
              </a:rPr>
              <a:t>Throughputs-in-person and digital meetings and deadlines</a:t>
            </a:r>
            <a:endParaRPr lang="en-US" sz="2200" dirty="0">
              <a:solidFill>
                <a:srgbClr val="000000"/>
              </a:solidFill>
              <a:ea typeface="+mn-lt"/>
              <a:cs typeface="+mn-lt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+mn-lt"/>
              </a:rPr>
              <a:t> Outputs-shelves, sorted glasses and inventory program</a:t>
            </a:r>
            <a:endParaRPr lang="en-US" sz="2200" dirty="0">
              <a:solidFill>
                <a:srgbClr val="000000"/>
              </a:solidFill>
              <a:ea typeface="+mn-lt"/>
              <a:cs typeface="+mn-lt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+mn-lt"/>
              </a:rPr>
              <a:t> Feedback-decrease in time to do packing tasks</a:t>
            </a:r>
            <a:endParaRPr lang="en-US" sz="2200" dirty="0">
              <a:solidFill>
                <a:srgbClr val="404040"/>
              </a:solidFill>
              <a:ea typeface="+mn-lt"/>
              <a:cs typeface="+mn-lt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+mn-lt"/>
              </a:rPr>
              <a:t> Environment-in-class and storage warehouse and GroupMe</a:t>
            </a:r>
            <a:endParaRPr lang="en-US" sz="2200" dirty="0">
              <a:solidFill>
                <a:schemeClr val="tx1"/>
              </a:solidFill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>
              <a:solidFill>
                <a:schemeClr val="tx1"/>
              </a:solidFill>
              <a:cs typeface="Calibri"/>
            </a:endParaRPr>
          </a:p>
        </p:txBody>
      </p:sp>
      <p:pic>
        <p:nvPicPr>
          <p:cNvPr id="4" name="Picture 4" descr="Chairs in group therapy">
            <a:extLst>
              <a:ext uri="{FF2B5EF4-FFF2-40B4-BE49-F238E27FC236}">
                <a16:creationId xmlns:a16="http://schemas.microsoft.com/office/drawing/2014/main" id="{656EE10C-E8A7-FBB6-585E-4F05E2926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16" r="1651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0DEFC73B-ACA3-111C-20F1-288A0D7845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defRPr/>
            </a:pPr>
            <a:fld id="{B67B645E-C5E5-4727-B977-D372A0AA71D9}" type="slidenum">
              <a:rPr lang="en-US" sz="1200" b="0">
                <a:solidFill>
                  <a:srgbClr val="FFFFFF"/>
                </a:solidFill>
                <a:latin typeface="Calibri" panose="020F0502020204030204"/>
              </a:rPr>
              <a:pPr algn="r">
                <a:lnSpc>
                  <a:spcPct val="90000"/>
                </a:lnSpc>
                <a:spcAft>
                  <a:spcPts val="600"/>
                </a:spcAft>
                <a:defRPr/>
              </a:pPr>
              <a:t>12</a:t>
            </a:fld>
            <a:endParaRPr lang="en-US" sz="1200" b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2051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lose-up portrait of young person with short hair, blue eyes, and hand resting on mouth and chin, looking upwards">
            <a:extLst>
              <a:ext uri="{FF2B5EF4-FFF2-40B4-BE49-F238E27FC236}">
                <a16:creationId xmlns:a16="http://schemas.microsoft.com/office/drawing/2014/main" id="{656EE10C-E8A7-FBB6-585E-4F05E2926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53" r="2" b="9955"/>
          <a:stretch/>
        </p:blipFill>
        <p:spPr>
          <a:xfrm>
            <a:off x="5181291" y="359999"/>
            <a:ext cx="6579708" cy="57649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60000" y="359998"/>
            <a:ext cx="4186799" cy="34002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Takeaways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71938993-42F8-9CFE-1076-F93DC2EC775A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0DEFC73B-ACA3-111C-20F1-288A0D7845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B67B645E-C5E5-4727-B977-D372A0AA71D9}" type="slidenum">
              <a:rPr lang="en-US" sz="800" b="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13</a:t>
            </a:fld>
            <a:endParaRPr lang="en-US" sz="800" b="0"/>
          </a:p>
        </p:txBody>
      </p:sp>
    </p:spTree>
    <p:extLst>
      <p:ext uri="{BB962C8B-B14F-4D97-AF65-F5344CB8AC3E}">
        <p14:creationId xmlns:p14="http://schemas.microsoft.com/office/powerpoint/2010/main" val="231456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End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logo placeholder">
            <a:extLst>
              <a:ext uri="{FF2B5EF4-FFF2-40B4-BE49-F238E27FC236}">
                <a16:creationId xmlns:a16="http://schemas.microsoft.com/office/drawing/2014/main" id="{3580E0E9-577A-42CA-93D5-F88661EAF8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85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>
                <a:solidFill>
                  <a:schemeClr val="tx1"/>
                </a:solidFill>
              </a:rPr>
              <a:t>Who are We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6" descr="Close-up of question mark on a hardwood floor against a wall">
            <a:extLst>
              <a:ext uri="{FF2B5EF4-FFF2-40B4-BE49-F238E27FC236}">
                <a16:creationId xmlns:a16="http://schemas.microsoft.com/office/drawing/2014/main" id="{54B9D5D1-3791-683A-EEC3-DC2C929F3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25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93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logo placeholder">
            <a:extLst>
              <a:ext uri="{FF2B5EF4-FFF2-40B4-BE49-F238E27FC236}">
                <a16:creationId xmlns:a16="http://schemas.microsoft.com/office/drawing/2014/main" id="{3580E0E9-577A-42CA-93D5-F88661EAF8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91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Map&#10;&#10;Description automatically generated">
            <a:extLst>
              <a:ext uri="{FF2B5EF4-FFF2-40B4-BE49-F238E27FC236}">
                <a16:creationId xmlns:a16="http://schemas.microsoft.com/office/drawing/2014/main" id="{3F6F625F-9F18-F458-F42D-CA7456C477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0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28" name="Freeform: Shape 22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Freeform: Shape 24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1436" y="1396289"/>
            <a:ext cx="4819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MedReach Inc.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490E6A4-3A2B-2906-A4D9-2FA12D95F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1435" y="2871982"/>
            <a:ext cx="4819951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/>
            <a:r>
              <a:rPr lang="en-US" dirty="0">
                <a:solidFill>
                  <a:schemeClr val="tx1"/>
                </a:solidFill>
              </a:rPr>
              <a:t>Non-profit Christian organization </a:t>
            </a:r>
            <a:endParaRPr lang="en-US">
              <a:solidFill>
                <a:schemeClr val="tx1"/>
              </a:solidFill>
            </a:endParaRPr>
          </a:p>
          <a:p>
            <a:pPr indent="-228600"/>
            <a:r>
              <a:rPr lang="en-US" dirty="0">
                <a:solidFill>
                  <a:schemeClr val="tx1"/>
                </a:solidFill>
              </a:rPr>
              <a:t>Provides medical and spiritual support to African countries</a:t>
            </a:r>
            <a:endParaRPr lang="en-US" dirty="0">
              <a:solidFill>
                <a:schemeClr val="tx1"/>
              </a:solidFill>
              <a:cs typeface="Calibri"/>
            </a:endParaRPr>
          </a:p>
          <a:p>
            <a:pPr indent="-228600"/>
            <a:r>
              <a:rPr lang="en-US" dirty="0">
                <a:solidFill>
                  <a:schemeClr val="tx1"/>
                </a:solidFill>
                <a:cs typeface="Calibri"/>
              </a:rPr>
              <a:t>Needs help in packing supplies and sorting inventory</a:t>
            </a:r>
          </a:p>
        </p:txBody>
      </p:sp>
    </p:spTree>
    <p:extLst>
      <p:ext uri="{BB962C8B-B14F-4D97-AF65-F5344CB8AC3E}">
        <p14:creationId xmlns:p14="http://schemas.microsoft.com/office/powerpoint/2010/main" val="383285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08B00DB-D761-349A-1BE3-28EB645EA7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3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Volunteer/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Assessment</a:t>
            </a:r>
            <a:endParaRPr lang="en-US" sz="3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5" name="Picture 5" descr="A picture containing person, deck&#10;&#10;Description automatically generated">
            <a:extLst>
              <a:ext uri="{FF2B5EF4-FFF2-40B4-BE49-F238E27FC236}">
                <a16:creationId xmlns:a16="http://schemas.microsoft.com/office/drawing/2014/main" id="{7F5448DE-8380-4C13-46B5-CAFDDE6ED3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306" b="-1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06436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A picture containing outdoor&#10;&#10;Description automatically generated">
            <a:extLst>
              <a:ext uri="{FF2B5EF4-FFF2-40B4-BE49-F238E27FC236}">
                <a16:creationId xmlns:a16="http://schemas.microsoft.com/office/drawing/2014/main" id="{A05918AA-B82A-005A-BD2A-52B4CD043D7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/>
          <a:srcRect t="6624" b="11517"/>
          <a:stretch/>
        </p:blipFill>
        <p:spPr>
          <a:xfrm>
            <a:off x="288227" y="3645618"/>
            <a:ext cx="4559818" cy="2800730"/>
          </a:xfrm>
          <a:noFill/>
        </p:spPr>
      </p:pic>
      <p:pic>
        <p:nvPicPr>
          <p:cNvPr id="7" name="Picture 7" descr="Text, letter&#10;&#10;Description automatically generated">
            <a:extLst>
              <a:ext uri="{FF2B5EF4-FFF2-40B4-BE49-F238E27FC236}">
                <a16:creationId xmlns:a16="http://schemas.microsoft.com/office/drawing/2014/main" id="{6AB75D24-E8F5-65D3-F4EB-EB2F7C17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39" r="1" b="9133"/>
          <a:stretch/>
        </p:blipFill>
        <p:spPr>
          <a:xfrm>
            <a:off x="4564609" y="196033"/>
            <a:ext cx="3848988" cy="3929063"/>
          </a:xfrm>
          <a:prstGeom prst="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softEdge rad="31750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59469" y="2774487"/>
            <a:ext cx="3863221" cy="720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Brainstorm</a:t>
            </a:r>
          </a:p>
        </p:txBody>
      </p:sp>
    </p:spTree>
    <p:extLst>
      <p:ext uri="{BB962C8B-B14F-4D97-AF65-F5344CB8AC3E}">
        <p14:creationId xmlns:p14="http://schemas.microsoft.com/office/powerpoint/2010/main" val="403113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5C7CAB55-8207-0B59-85BD-3E74AB9021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578276" y="3429000"/>
            <a:ext cx="3863221" cy="720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The Program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5018B5F-DFB2-8FEE-155F-21FFF99892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482" r="482"/>
          <a:stretch/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4315C6-2782-9686-90CC-61F86A7DA0F3}"/>
              </a:ext>
            </a:extLst>
          </p:cNvPr>
          <p:cNvSpPr txBox="1"/>
          <p:nvPr/>
        </p:nvSpPr>
        <p:spPr>
          <a:xfrm>
            <a:off x="8647043" y="4340086"/>
            <a:ext cx="278326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Symbol"/>
              <a:buChar char="•"/>
            </a:pPr>
            <a:r>
              <a:rPr lang="en-US" dirty="0">
                <a:ea typeface="+mn-lt"/>
                <a:cs typeface="+mn-lt"/>
                <a:hlinkClick r:id="rId4"/>
              </a:rPr>
              <a:t>https://replit.com/@Deadpool123456/Inventory?v=1</a:t>
            </a:r>
            <a:endParaRPr lang="en-US">
              <a:ea typeface="+mn-lt"/>
              <a:cs typeface="+mn-lt"/>
            </a:endParaRP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010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dynamics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 descr="logo placeholder">
            <a:extLst>
              <a:ext uri="{FF2B5EF4-FFF2-40B4-BE49-F238E27FC236}">
                <a16:creationId xmlns:a16="http://schemas.microsoft.com/office/drawing/2014/main" id="{3580E0E9-577A-42CA-93D5-F88661EAF8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2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>
                <a:solidFill>
                  <a:schemeClr val="tx1"/>
                </a:solidFill>
              </a:rPr>
              <a:t>Concept 1:Interpersonal Needs</a:t>
            </a:r>
          </a:p>
        </p:txBody>
      </p:sp>
      <p:sp>
        <p:nvSpPr>
          <p:cNvPr id="4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490E6A4-3A2B-2906-A4D9-2FA12D95FBED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Manifested through inclusion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Manifested through control</a:t>
            </a:r>
            <a:endParaRPr lang="en-US" sz="2200" dirty="0">
              <a:solidFill>
                <a:schemeClr val="tx1"/>
              </a:solidFill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Manifested through openness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>
              <a:solidFill>
                <a:schemeClr val="tx1"/>
              </a:solidFill>
            </a:endParaRPr>
          </a:p>
        </p:txBody>
      </p:sp>
      <p:pic>
        <p:nvPicPr>
          <p:cNvPr id="4" name="Picture 4" descr="People holding hands">
            <a:extLst>
              <a:ext uri="{FF2B5EF4-FFF2-40B4-BE49-F238E27FC236}">
                <a16:creationId xmlns:a16="http://schemas.microsoft.com/office/drawing/2014/main" id="{656EE10C-E8A7-FBB6-585E-4F05E2926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6" r="1656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0DEFC73B-ACA3-111C-20F1-288A0D7845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defRPr/>
            </a:pPr>
            <a:fld id="{B67B645E-C5E5-4727-B977-D372A0AA71D9}" type="slidenum">
              <a:rPr lang="en-US" sz="1200" b="0">
                <a:solidFill>
                  <a:srgbClr val="FFFFFF"/>
                </a:solidFill>
                <a:latin typeface="Calibri" panose="020F0502020204030204"/>
              </a:rPr>
              <a:pPr algn="r">
                <a:lnSpc>
                  <a:spcPct val="90000"/>
                </a:lnSpc>
                <a:spcAft>
                  <a:spcPts val="600"/>
                </a:spcAft>
                <a:defRPr/>
              </a:pPr>
              <a:t>9</a:t>
            </a:fld>
            <a:endParaRPr lang="en-US" sz="1200" b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388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CB7D79-A330-4BC9-A964-3F617D32A6D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48C5FEF-6CA4-44CC-8E61-9E775B9B78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5C6C01-35C7-4561-8BAD-91E4FACA29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TF66835393</Template>
  <TotalTime>0</TotalTime>
  <Words>1225</Words>
  <Application>Microsoft Office PowerPoint</Application>
  <PresentationFormat>Widescreen</PresentationFormat>
  <Paragraphs>309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The Mighty Pythons</vt:lpstr>
      <vt:lpstr>Who are We</vt:lpstr>
      <vt:lpstr>Group Project</vt:lpstr>
      <vt:lpstr>MedReach Inc.</vt:lpstr>
      <vt:lpstr>Volunteer/Assessment</vt:lpstr>
      <vt:lpstr>Brainstorm</vt:lpstr>
      <vt:lpstr>The Program</vt:lpstr>
      <vt:lpstr>Group dynamics</vt:lpstr>
      <vt:lpstr>Concept 1:Interpersonal Needs</vt:lpstr>
      <vt:lpstr>Concept 2: Electronic Brainstorming</vt:lpstr>
      <vt:lpstr>Concept 3: Structure</vt:lpstr>
      <vt:lpstr>General Systems Theory</vt:lpstr>
      <vt:lpstr>Takeaways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/>
  <cp:lastModifiedBy/>
  <cp:revision>334</cp:revision>
  <dcterms:created xsi:type="dcterms:W3CDTF">2022-11-09T17:04:12Z</dcterms:created>
  <dcterms:modified xsi:type="dcterms:W3CDTF">2022-11-09T21:24:25Z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